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1" r:id="rId4"/>
    <p:sldMasterId id="2147483672"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Lst>
  <p:sldSz cy="5143500" cx="9144000"/>
  <p:notesSz cx="6858000" cy="9144000"/>
  <p:embeddedFontLst>
    <p:embeddedFont>
      <p:font typeface="Proxima Nova"/>
      <p:regular r:id="rId29"/>
      <p:bold r:id="rId30"/>
      <p:italic r:id="rId31"/>
      <p:boldItalic r:id="rId32"/>
    </p:embeddedFont>
    <p:embeddedFont>
      <p:font typeface="Montserrat"/>
      <p:bold r:id="rId33"/>
      <p:boldItalic r:id="rId34"/>
    </p:embeddedFont>
    <p:embeddedFont>
      <p:font typeface="Montserrat Light"/>
      <p:regular r:id="rId35"/>
      <p:bold r:id="rId36"/>
      <p:italic r:id="rId37"/>
      <p:boldItalic r:id="rId38"/>
    </p:embeddedFont>
    <p:embeddedFont>
      <p:font typeface="Proxima Nova Semibold"/>
      <p:regular r:id="rId39"/>
      <p:bold r:id="rId40"/>
      <p:boldItalic r:id="rId41"/>
    </p:embeddedFont>
    <p:embeddedFont>
      <p:font typeface="Fira Sans"/>
      <p:regular r:id="rId42"/>
      <p:bold r:id="rId43"/>
      <p:italic r:id="rId44"/>
      <p:boldItalic r:id="rId45"/>
    </p:embeddedFont>
    <p:embeddedFont>
      <p:font typeface="Oswald"/>
      <p:bold r:id="rId46"/>
    </p:embeddedFont>
    <p:embeddedFont>
      <p:font typeface="Sansita"/>
      <p:regular r:id="rId47"/>
      <p:bold r:id="rId48"/>
      <p:italic r:id="rId49"/>
      <p:boldItalic r:id="rId50"/>
    </p:embeddedFont>
    <p:embeddedFont>
      <p:font typeface="DM Sans"/>
      <p:bold r:id="rId51"/>
      <p:boldItalic r:id="rId52"/>
    </p:embeddedFont>
    <p:embeddedFont>
      <p:font typeface="Fira Sans Extra Condensed"/>
      <p:regular r:id="rId53"/>
      <p:bold r:id="rId54"/>
      <p:italic r:id="rId55"/>
      <p:boldItalic r:id="rId5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ProximaNovaSemibold-bold.fntdata"/><Relationship Id="rId42" Type="http://schemas.openxmlformats.org/officeDocument/2006/relationships/font" Target="fonts/FiraSans-regular.fntdata"/><Relationship Id="rId41" Type="http://schemas.openxmlformats.org/officeDocument/2006/relationships/font" Target="fonts/ProximaNovaSemibold-boldItalic.fntdata"/><Relationship Id="rId44" Type="http://schemas.openxmlformats.org/officeDocument/2006/relationships/font" Target="fonts/FiraSans-italic.fntdata"/><Relationship Id="rId43" Type="http://schemas.openxmlformats.org/officeDocument/2006/relationships/font" Target="fonts/FiraSans-bold.fntdata"/><Relationship Id="rId46" Type="http://schemas.openxmlformats.org/officeDocument/2006/relationships/font" Target="fonts/Oswald-bold.fntdata"/><Relationship Id="rId45" Type="http://schemas.openxmlformats.org/officeDocument/2006/relationships/font" Target="fonts/FiraSans-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font" Target="fonts/Sansita-bold.fntdata"/><Relationship Id="rId47" Type="http://schemas.openxmlformats.org/officeDocument/2006/relationships/font" Target="fonts/Sansita-regular.fntdata"/><Relationship Id="rId49" Type="http://schemas.openxmlformats.org/officeDocument/2006/relationships/font" Target="fonts/Sansita-italic.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ProximaNova-italic.fntdata"/><Relationship Id="rId30" Type="http://schemas.openxmlformats.org/officeDocument/2006/relationships/font" Target="fonts/ProximaNova-bold.fntdata"/><Relationship Id="rId33" Type="http://schemas.openxmlformats.org/officeDocument/2006/relationships/font" Target="fonts/Montserrat-bold.fntdata"/><Relationship Id="rId32" Type="http://schemas.openxmlformats.org/officeDocument/2006/relationships/font" Target="fonts/ProximaNova-boldItalic.fntdata"/><Relationship Id="rId35" Type="http://schemas.openxmlformats.org/officeDocument/2006/relationships/font" Target="fonts/MontserratLight-regular.fntdata"/><Relationship Id="rId34" Type="http://schemas.openxmlformats.org/officeDocument/2006/relationships/font" Target="fonts/Montserrat-boldItalic.fntdata"/><Relationship Id="rId37" Type="http://schemas.openxmlformats.org/officeDocument/2006/relationships/font" Target="fonts/MontserratLight-italic.fntdata"/><Relationship Id="rId36" Type="http://schemas.openxmlformats.org/officeDocument/2006/relationships/font" Target="fonts/MontserratLight-bold.fntdata"/><Relationship Id="rId39" Type="http://schemas.openxmlformats.org/officeDocument/2006/relationships/font" Target="fonts/ProximaNovaSemibold-regular.fntdata"/><Relationship Id="rId38" Type="http://schemas.openxmlformats.org/officeDocument/2006/relationships/font" Target="fonts/MontserratLight-boldItalic.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font" Target="fonts/ProximaNova-regular.fntdata"/><Relationship Id="rId51" Type="http://schemas.openxmlformats.org/officeDocument/2006/relationships/font" Target="fonts/DMSans-bold.fntdata"/><Relationship Id="rId50" Type="http://schemas.openxmlformats.org/officeDocument/2006/relationships/font" Target="fonts/Sansita-boldItalic.fntdata"/><Relationship Id="rId53" Type="http://schemas.openxmlformats.org/officeDocument/2006/relationships/font" Target="fonts/FiraSansExtraCondensed-regular.fntdata"/><Relationship Id="rId52" Type="http://schemas.openxmlformats.org/officeDocument/2006/relationships/font" Target="fonts/DMSans-boldItalic.fntdata"/><Relationship Id="rId11" Type="http://schemas.openxmlformats.org/officeDocument/2006/relationships/slide" Target="slides/slide5.xml"/><Relationship Id="rId55" Type="http://schemas.openxmlformats.org/officeDocument/2006/relationships/font" Target="fonts/FiraSansExtraCondensed-italic.fntdata"/><Relationship Id="rId10" Type="http://schemas.openxmlformats.org/officeDocument/2006/relationships/slide" Target="slides/slide4.xml"/><Relationship Id="rId54" Type="http://schemas.openxmlformats.org/officeDocument/2006/relationships/font" Target="fonts/FiraSansExtraCondensed-bold.fntdata"/><Relationship Id="rId13" Type="http://schemas.openxmlformats.org/officeDocument/2006/relationships/slide" Target="slides/slide7.xml"/><Relationship Id="rId12" Type="http://schemas.openxmlformats.org/officeDocument/2006/relationships/slide" Target="slides/slide6.xml"/><Relationship Id="rId56" Type="http://schemas.openxmlformats.org/officeDocument/2006/relationships/font" Target="fonts/FiraSansExtraCondensed-boldItalic.fntdata"/><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277fc115195_2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g277fc115195_2_7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277fc115195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g277fc115195_0_10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277fc115195_2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g277fc115195_2_11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277fc115195_2_2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g277fc115195_2_24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277fc115195_2_3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g277fc115195_2_37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277fc115195_2_2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g277fc115195_2_27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277fc115195_2_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g277fc115195_2_30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277fc115195_2_3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g277fc115195_2_34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g277fc115195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g277fc115195_0_4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g277fc115195_2_2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g277fc115195_2_22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g277fc115195_2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g277fc115195_2_17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277fc115195_2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g277fc115195_2_8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g277fc115195_2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g277fc115195_2_17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g277fc115195_2_2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g277fc115195_2_2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 name="Shape 529"/>
        <p:cNvGrpSpPr/>
        <p:nvPr/>
      </p:nvGrpSpPr>
      <p:grpSpPr>
        <a:xfrm>
          <a:off x="0" y="0"/>
          <a:ext cx="0" cy="0"/>
          <a:chOff x="0" y="0"/>
          <a:chExt cx="0" cy="0"/>
        </a:xfrm>
      </p:grpSpPr>
      <p:sp>
        <p:nvSpPr>
          <p:cNvPr id="530" name="Google Shape;530;g277fc115195_2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g277fc115195_2_14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277fc115195_2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g277fc115195_2_10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277fc115195_6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g277fc115195_6_2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277fc115195_6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g277fc115195_6_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277fc115195_6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g277fc115195_6_1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277fc115195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g277fc115195_0_11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277fc115195_6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g277fc115195_6_3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277fc115195_0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277fc115195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6" name="Shape 56"/>
        <p:cNvGrpSpPr/>
        <p:nvPr/>
      </p:nvGrpSpPr>
      <p:grpSpPr>
        <a:xfrm>
          <a:off x="0" y="0"/>
          <a:ext cx="0" cy="0"/>
          <a:chOff x="0" y="0"/>
          <a:chExt cx="0" cy="0"/>
        </a:xfrm>
      </p:grpSpPr>
      <p:sp>
        <p:nvSpPr>
          <p:cNvPr id="57" name="Google Shape;57;p14"/>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58" name="Google Shape;58;p14"/>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59" name="Google Shape;59;p14"/>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0" name="Shape 60"/>
        <p:cNvGrpSpPr/>
        <p:nvPr/>
      </p:nvGrpSpPr>
      <p:grpSpPr>
        <a:xfrm>
          <a:off x="0" y="0"/>
          <a:ext cx="0" cy="0"/>
          <a:chOff x="0" y="0"/>
          <a:chExt cx="0" cy="0"/>
        </a:xfrm>
      </p:grpSpPr>
      <p:sp>
        <p:nvSpPr>
          <p:cNvPr id="61" name="Google Shape;61;p15"/>
          <p:cNvSpPr txBox="1"/>
          <p:nvPr>
            <p:ph type="ctrTitle"/>
          </p:nvPr>
        </p:nvSpPr>
        <p:spPr>
          <a:xfrm>
            <a:off x="342900" y="1065213"/>
            <a:ext cx="3886200" cy="735013"/>
          </a:xfrm>
          <a:prstGeom prst="rect">
            <a:avLst/>
          </a:prstGeom>
          <a:noFill/>
          <a:ln>
            <a:noFill/>
          </a:ln>
        </p:spPr>
        <p:txBody>
          <a:bodyPr anchorCtr="0" anchor="ctr" bIns="22850" lIns="45725" spcFirstLastPara="1" rIns="45725" wrap="square" tIns="2285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62" name="Google Shape;62;p15"/>
          <p:cNvSpPr txBox="1"/>
          <p:nvPr>
            <p:ph idx="1" type="subTitle"/>
          </p:nvPr>
        </p:nvSpPr>
        <p:spPr>
          <a:xfrm>
            <a:off x="685800" y="1943100"/>
            <a:ext cx="3200400" cy="876300"/>
          </a:xfrm>
          <a:prstGeom prst="rect">
            <a:avLst/>
          </a:prstGeom>
          <a:noFill/>
          <a:ln>
            <a:noFill/>
          </a:ln>
        </p:spPr>
        <p:txBody>
          <a:bodyPr anchorCtr="0" anchor="t" bIns="22850" lIns="45725" spcFirstLastPara="1" rIns="45725" wrap="square" tIns="22850">
            <a:normAutofit/>
          </a:bodyPr>
          <a:lstStyle>
            <a:lvl1pPr lvl="0" algn="ctr">
              <a:spcBef>
                <a:spcPts val="300"/>
              </a:spcBef>
              <a:spcAft>
                <a:spcPts val="0"/>
              </a:spcAft>
              <a:buClr>
                <a:srgbClr val="888888"/>
              </a:buClr>
              <a:buSzPts val="1600"/>
              <a:buNone/>
              <a:defRPr>
                <a:solidFill>
                  <a:srgbClr val="888888"/>
                </a:solidFill>
              </a:defRPr>
            </a:lvl1pPr>
            <a:lvl2pPr lvl="1" algn="ctr">
              <a:spcBef>
                <a:spcPts val="300"/>
              </a:spcBef>
              <a:spcAft>
                <a:spcPts val="0"/>
              </a:spcAft>
              <a:buClr>
                <a:srgbClr val="888888"/>
              </a:buClr>
              <a:buSzPts val="1400"/>
              <a:buNone/>
              <a:defRPr>
                <a:solidFill>
                  <a:srgbClr val="888888"/>
                </a:solidFill>
              </a:defRPr>
            </a:lvl2pPr>
            <a:lvl3pPr lvl="2" algn="ctr">
              <a:spcBef>
                <a:spcPts val="200"/>
              </a:spcBef>
              <a:spcAft>
                <a:spcPts val="0"/>
              </a:spcAft>
              <a:buClr>
                <a:srgbClr val="888888"/>
              </a:buClr>
              <a:buSzPts val="1200"/>
              <a:buNone/>
              <a:defRPr>
                <a:solidFill>
                  <a:srgbClr val="888888"/>
                </a:solidFill>
              </a:defRPr>
            </a:lvl3pPr>
            <a:lvl4pPr lvl="3" algn="ctr">
              <a:spcBef>
                <a:spcPts val="200"/>
              </a:spcBef>
              <a:spcAft>
                <a:spcPts val="0"/>
              </a:spcAft>
              <a:buClr>
                <a:srgbClr val="888888"/>
              </a:buClr>
              <a:buSzPts val="1000"/>
              <a:buNone/>
              <a:defRPr>
                <a:solidFill>
                  <a:srgbClr val="888888"/>
                </a:solidFill>
              </a:defRPr>
            </a:lvl4pPr>
            <a:lvl5pPr lvl="4" algn="ctr">
              <a:spcBef>
                <a:spcPts val="200"/>
              </a:spcBef>
              <a:spcAft>
                <a:spcPts val="0"/>
              </a:spcAft>
              <a:buClr>
                <a:srgbClr val="888888"/>
              </a:buClr>
              <a:buSzPts val="1000"/>
              <a:buNone/>
              <a:defRPr>
                <a:solidFill>
                  <a:srgbClr val="888888"/>
                </a:solidFill>
              </a:defRPr>
            </a:lvl5pPr>
            <a:lvl6pPr lvl="5" algn="ctr">
              <a:spcBef>
                <a:spcPts val="200"/>
              </a:spcBef>
              <a:spcAft>
                <a:spcPts val="0"/>
              </a:spcAft>
              <a:buClr>
                <a:srgbClr val="888888"/>
              </a:buClr>
              <a:buSzPts val="1000"/>
              <a:buNone/>
              <a:defRPr>
                <a:solidFill>
                  <a:srgbClr val="888888"/>
                </a:solidFill>
              </a:defRPr>
            </a:lvl6pPr>
            <a:lvl7pPr lvl="6" algn="ctr">
              <a:spcBef>
                <a:spcPts val="200"/>
              </a:spcBef>
              <a:spcAft>
                <a:spcPts val="0"/>
              </a:spcAft>
              <a:buClr>
                <a:srgbClr val="888888"/>
              </a:buClr>
              <a:buSzPts val="1000"/>
              <a:buNone/>
              <a:defRPr>
                <a:solidFill>
                  <a:srgbClr val="888888"/>
                </a:solidFill>
              </a:defRPr>
            </a:lvl7pPr>
            <a:lvl8pPr lvl="7" algn="ctr">
              <a:spcBef>
                <a:spcPts val="200"/>
              </a:spcBef>
              <a:spcAft>
                <a:spcPts val="0"/>
              </a:spcAft>
              <a:buClr>
                <a:srgbClr val="888888"/>
              </a:buClr>
              <a:buSzPts val="1000"/>
              <a:buNone/>
              <a:defRPr>
                <a:solidFill>
                  <a:srgbClr val="888888"/>
                </a:solidFill>
              </a:defRPr>
            </a:lvl8pPr>
            <a:lvl9pPr lvl="8" algn="ctr">
              <a:spcBef>
                <a:spcPts val="200"/>
              </a:spcBef>
              <a:spcAft>
                <a:spcPts val="0"/>
              </a:spcAft>
              <a:buClr>
                <a:srgbClr val="888888"/>
              </a:buClr>
              <a:buSzPts val="1000"/>
              <a:buNone/>
              <a:defRPr>
                <a:solidFill>
                  <a:srgbClr val="888888"/>
                </a:solidFill>
              </a:defRPr>
            </a:lvl9pPr>
          </a:lstStyle>
          <a:p/>
        </p:txBody>
      </p:sp>
      <p:sp>
        <p:nvSpPr>
          <p:cNvPr id="63" name="Google Shape;63;p15"/>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64" name="Google Shape;64;p15"/>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65" name="Google Shape;65;p15"/>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6" name="Shape 66"/>
        <p:cNvGrpSpPr/>
        <p:nvPr/>
      </p:nvGrpSpPr>
      <p:grpSpPr>
        <a:xfrm>
          <a:off x="0" y="0"/>
          <a:ext cx="0" cy="0"/>
          <a:chOff x="0" y="0"/>
          <a:chExt cx="0" cy="0"/>
        </a:xfrm>
      </p:grpSpPr>
      <p:sp>
        <p:nvSpPr>
          <p:cNvPr id="67" name="Google Shape;67;p16"/>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68" name="Google Shape;68;p16"/>
          <p:cNvSpPr txBox="1"/>
          <p:nvPr>
            <p:ph idx="1" type="body"/>
          </p:nvPr>
        </p:nvSpPr>
        <p:spPr>
          <a:xfrm>
            <a:off x="228600" y="800100"/>
            <a:ext cx="4114800" cy="2262982"/>
          </a:xfrm>
          <a:prstGeom prst="rect">
            <a:avLst/>
          </a:prstGeom>
          <a:noFill/>
          <a:ln>
            <a:noFill/>
          </a:ln>
        </p:spPr>
        <p:txBody>
          <a:bodyPr anchorCtr="0" anchor="t" bIns="22850" lIns="45725" spcFirstLastPara="1" rIns="45725" wrap="square" tIns="22850">
            <a:normAutofit/>
          </a:bodyPr>
          <a:lstStyle>
            <a:lvl1pPr indent="-285750" lvl="0" marL="457200" algn="l">
              <a:spcBef>
                <a:spcPts val="200"/>
              </a:spcBef>
              <a:spcAft>
                <a:spcPts val="0"/>
              </a:spcAft>
              <a:buClr>
                <a:schemeClr val="dk1"/>
              </a:buClr>
              <a:buSzPts val="900"/>
              <a:buChar char="•"/>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sp>
        <p:nvSpPr>
          <p:cNvPr id="69" name="Google Shape;69;p16"/>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70" name="Google Shape;70;p16"/>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71" name="Google Shape;71;p16"/>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2" name="Shape 72"/>
        <p:cNvGrpSpPr/>
        <p:nvPr/>
      </p:nvGrpSpPr>
      <p:grpSpPr>
        <a:xfrm>
          <a:off x="0" y="0"/>
          <a:ext cx="0" cy="0"/>
          <a:chOff x="0" y="0"/>
          <a:chExt cx="0" cy="0"/>
        </a:xfrm>
      </p:grpSpPr>
      <p:sp>
        <p:nvSpPr>
          <p:cNvPr id="73" name="Google Shape;73;p17"/>
          <p:cNvSpPr txBox="1"/>
          <p:nvPr>
            <p:ph type="title"/>
          </p:nvPr>
        </p:nvSpPr>
        <p:spPr>
          <a:xfrm>
            <a:off x="361156" y="2203450"/>
            <a:ext cx="3886200" cy="681038"/>
          </a:xfrm>
          <a:prstGeom prst="rect">
            <a:avLst/>
          </a:prstGeom>
          <a:noFill/>
          <a:ln>
            <a:noFill/>
          </a:ln>
        </p:spPr>
        <p:txBody>
          <a:bodyPr anchorCtr="0" anchor="t" bIns="22850" lIns="45725" spcFirstLastPara="1" rIns="45725" wrap="square" tIns="22850">
            <a:normAutofit/>
          </a:bodyPr>
          <a:lstStyle>
            <a:lvl1pPr lvl="0" algn="l">
              <a:spcBef>
                <a:spcPts val="0"/>
              </a:spcBef>
              <a:spcAft>
                <a:spcPts val="0"/>
              </a:spcAft>
              <a:buClr>
                <a:schemeClr val="dk1"/>
              </a:buClr>
              <a:buSzPts val="2000"/>
              <a:buFont typeface="Calibri"/>
              <a:buNone/>
              <a:defRPr b="1" sz="2000" cap="none"/>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74" name="Google Shape;74;p17"/>
          <p:cNvSpPr txBox="1"/>
          <p:nvPr>
            <p:ph idx="1" type="body"/>
          </p:nvPr>
        </p:nvSpPr>
        <p:spPr>
          <a:xfrm>
            <a:off x="361156" y="1453357"/>
            <a:ext cx="3886200" cy="750094"/>
          </a:xfrm>
          <a:prstGeom prst="rect">
            <a:avLst/>
          </a:prstGeom>
          <a:noFill/>
          <a:ln>
            <a:noFill/>
          </a:ln>
        </p:spPr>
        <p:txBody>
          <a:bodyPr anchorCtr="0" anchor="b" bIns="22850" lIns="45725" spcFirstLastPara="1" rIns="45725" wrap="square" tIns="22850">
            <a:normAutofit/>
          </a:bodyPr>
          <a:lstStyle>
            <a:lvl1pPr indent="-228600" lvl="0" marL="457200" algn="l">
              <a:spcBef>
                <a:spcPts val="200"/>
              </a:spcBef>
              <a:spcAft>
                <a:spcPts val="0"/>
              </a:spcAft>
              <a:buClr>
                <a:srgbClr val="888888"/>
              </a:buClr>
              <a:buSzPts val="1000"/>
              <a:buNone/>
              <a:defRPr sz="1000">
                <a:solidFill>
                  <a:srgbClr val="888888"/>
                </a:solidFill>
              </a:defRPr>
            </a:lvl1pPr>
            <a:lvl2pPr indent="-228600" lvl="1" marL="914400" algn="l">
              <a:spcBef>
                <a:spcPts val="200"/>
              </a:spcBef>
              <a:spcAft>
                <a:spcPts val="0"/>
              </a:spcAft>
              <a:buClr>
                <a:srgbClr val="888888"/>
              </a:buClr>
              <a:buSzPts val="900"/>
              <a:buNone/>
              <a:defRPr sz="900">
                <a:solidFill>
                  <a:srgbClr val="888888"/>
                </a:solidFill>
              </a:defRPr>
            </a:lvl2pPr>
            <a:lvl3pPr indent="-228600" lvl="2" marL="1371600" algn="l">
              <a:spcBef>
                <a:spcPts val="200"/>
              </a:spcBef>
              <a:spcAft>
                <a:spcPts val="0"/>
              </a:spcAft>
              <a:buClr>
                <a:srgbClr val="888888"/>
              </a:buClr>
              <a:buSzPts val="800"/>
              <a:buNone/>
              <a:defRPr sz="800">
                <a:solidFill>
                  <a:srgbClr val="888888"/>
                </a:solidFill>
              </a:defRPr>
            </a:lvl3pPr>
            <a:lvl4pPr indent="-228600" lvl="3" marL="1828800" algn="l">
              <a:spcBef>
                <a:spcPts val="100"/>
              </a:spcBef>
              <a:spcAft>
                <a:spcPts val="0"/>
              </a:spcAft>
              <a:buClr>
                <a:srgbClr val="888888"/>
              </a:buClr>
              <a:buSzPts val="700"/>
              <a:buNone/>
              <a:defRPr sz="700">
                <a:solidFill>
                  <a:srgbClr val="888888"/>
                </a:solidFill>
              </a:defRPr>
            </a:lvl4pPr>
            <a:lvl5pPr indent="-228600" lvl="4" marL="2286000" algn="l">
              <a:spcBef>
                <a:spcPts val="100"/>
              </a:spcBef>
              <a:spcAft>
                <a:spcPts val="0"/>
              </a:spcAft>
              <a:buClr>
                <a:srgbClr val="888888"/>
              </a:buClr>
              <a:buSzPts val="700"/>
              <a:buNone/>
              <a:defRPr sz="700">
                <a:solidFill>
                  <a:srgbClr val="888888"/>
                </a:solidFill>
              </a:defRPr>
            </a:lvl5pPr>
            <a:lvl6pPr indent="-228600" lvl="5" marL="2743200" algn="l">
              <a:spcBef>
                <a:spcPts val="100"/>
              </a:spcBef>
              <a:spcAft>
                <a:spcPts val="0"/>
              </a:spcAft>
              <a:buClr>
                <a:srgbClr val="888888"/>
              </a:buClr>
              <a:buSzPts val="700"/>
              <a:buNone/>
              <a:defRPr sz="700">
                <a:solidFill>
                  <a:srgbClr val="888888"/>
                </a:solidFill>
              </a:defRPr>
            </a:lvl6pPr>
            <a:lvl7pPr indent="-228600" lvl="6" marL="3200400" algn="l">
              <a:spcBef>
                <a:spcPts val="100"/>
              </a:spcBef>
              <a:spcAft>
                <a:spcPts val="0"/>
              </a:spcAft>
              <a:buClr>
                <a:srgbClr val="888888"/>
              </a:buClr>
              <a:buSzPts val="700"/>
              <a:buNone/>
              <a:defRPr sz="700">
                <a:solidFill>
                  <a:srgbClr val="888888"/>
                </a:solidFill>
              </a:defRPr>
            </a:lvl7pPr>
            <a:lvl8pPr indent="-228600" lvl="7" marL="3657600" algn="l">
              <a:spcBef>
                <a:spcPts val="100"/>
              </a:spcBef>
              <a:spcAft>
                <a:spcPts val="0"/>
              </a:spcAft>
              <a:buClr>
                <a:srgbClr val="888888"/>
              </a:buClr>
              <a:buSzPts val="700"/>
              <a:buNone/>
              <a:defRPr sz="700">
                <a:solidFill>
                  <a:srgbClr val="888888"/>
                </a:solidFill>
              </a:defRPr>
            </a:lvl8pPr>
            <a:lvl9pPr indent="-228600" lvl="8" marL="4114800" algn="l">
              <a:spcBef>
                <a:spcPts val="100"/>
              </a:spcBef>
              <a:spcAft>
                <a:spcPts val="0"/>
              </a:spcAft>
              <a:buClr>
                <a:srgbClr val="888888"/>
              </a:buClr>
              <a:buSzPts val="700"/>
              <a:buNone/>
              <a:defRPr sz="700">
                <a:solidFill>
                  <a:srgbClr val="888888"/>
                </a:solidFill>
              </a:defRPr>
            </a:lvl9pPr>
          </a:lstStyle>
          <a:p/>
        </p:txBody>
      </p:sp>
      <p:sp>
        <p:nvSpPr>
          <p:cNvPr id="75" name="Google Shape;75;p17"/>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76" name="Google Shape;76;p17"/>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77" name="Google Shape;77;p17"/>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8" name="Shape 78"/>
        <p:cNvGrpSpPr/>
        <p:nvPr/>
      </p:nvGrpSpPr>
      <p:grpSpPr>
        <a:xfrm>
          <a:off x="0" y="0"/>
          <a:ext cx="0" cy="0"/>
          <a:chOff x="0" y="0"/>
          <a:chExt cx="0" cy="0"/>
        </a:xfrm>
      </p:grpSpPr>
      <p:sp>
        <p:nvSpPr>
          <p:cNvPr id="79" name="Google Shape;79;p18"/>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80" name="Google Shape;80;p18"/>
          <p:cNvSpPr txBox="1"/>
          <p:nvPr>
            <p:ph idx="1" type="body"/>
          </p:nvPr>
        </p:nvSpPr>
        <p:spPr>
          <a:xfrm>
            <a:off x="228600" y="800100"/>
            <a:ext cx="2019300" cy="2262982"/>
          </a:xfrm>
          <a:prstGeom prst="rect">
            <a:avLst/>
          </a:prstGeom>
          <a:noFill/>
          <a:ln>
            <a:noFill/>
          </a:ln>
        </p:spPr>
        <p:txBody>
          <a:bodyPr anchorCtr="0" anchor="t" bIns="22850" lIns="45725" spcFirstLastPara="1" rIns="45725" wrap="square" tIns="22850">
            <a:normAutofit/>
          </a:bodyPr>
          <a:lstStyle>
            <a:lvl1pPr indent="-317500" lvl="0" marL="457200" algn="l">
              <a:spcBef>
                <a:spcPts val="300"/>
              </a:spcBef>
              <a:spcAft>
                <a:spcPts val="0"/>
              </a:spcAft>
              <a:buClr>
                <a:schemeClr val="dk1"/>
              </a:buClr>
              <a:buSzPts val="1400"/>
              <a:buChar char="•"/>
              <a:defRPr sz="1400"/>
            </a:lvl1pPr>
            <a:lvl2pPr indent="-304800" lvl="1" marL="914400" algn="l">
              <a:spcBef>
                <a:spcPts val="200"/>
              </a:spcBef>
              <a:spcAft>
                <a:spcPts val="0"/>
              </a:spcAft>
              <a:buClr>
                <a:schemeClr val="dk1"/>
              </a:buClr>
              <a:buSzPts val="1200"/>
              <a:buChar char="–"/>
              <a:defRPr sz="1200"/>
            </a:lvl2pPr>
            <a:lvl3pPr indent="-292100" lvl="2" marL="1371600" algn="l">
              <a:spcBef>
                <a:spcPts val="200"/>
              </a:spcBef>
              <a:spcAft>
                <a:spcPts val="0"/>
              </a:spcAft>
              <a:buClr>
                <a:schemeClr val="dk1"/>
              </a:buClr>
              <a:buSzPts val="1000"/>
              <a:buChar char="•"/>
              <a:defRPr sz="1000"/>
            </a:lvl3pPr>
            <a:lvl4pPr indent="-285750" lvl="3" marL="1828800" algn="l">
              <a:spcBef>
                <a:spcPts val="200"/>
              </a:spcBef>
              <a:spcAft>
                <a:spcPts val="0"/>
              </a:spcAft>
              <a:buClr>
                <a:schemeClr val="dk1"/>
              </a:buClr>
              <a:buSzPts val="900"/>
              <a:buChar char="–"/>
              <a:defRPr sz="900"/>
            </a:lvl4pPr>
            <a:lvl5pPr indent="-285750" lvl="4" marL="2286000" algn="l">
              <a:spcBef>
                <a:spcPts val="200"/>
              </a:spcBef>
              <a:spcAft>
                <a:spcPts val="0"/>
              </a:spcAft>
              <a:buClr>
                <a:schemeClr val="dk1"/>
              </a:buClr>
              <a:buSzPts val="900"/>
              <a:buChar char="»"/>
              <a:defRPr sz="900"/>
            </a:lvl5pPr>
            <a:lvl6pPr indent="-285750" lvl="5" marL="2743200" algn="l">
              <a:spcBef>
                <a:spcPts val="200"/>
              </a:spcBef>
              <a:spcAft>
                <a:spcPts val="0"/>
              </a:spcAft>
              <a:buClr>
                <a:schemeClr val="dk1"/>
              </a:buClr>
              <a:buSzPts val="900"/>
              <a:buChar char="•"/>
              <a:defRPr sz="900"/>
            </a:lvl6pPr>
            <a:lvl7pPr indent="-285750" lvl="6" marL="3200400" algn="l">
              <a:spcBef>
                <a:spcPts val="200"/>
              </a:spcBef>
              <a:spcAft>
                <a:spcPts val="0"/>
              </a:spcAft>
              <a:buClr>
                <a:schemeClr val="dk1"/>
              </a:buClr>
              <a:buSzPts val="900"/>
              <a:buChar char="•"/>
              <a:defRPr sz="900"/>
            </a:lvl7pPr>
            <a:lvl8pPr indent="-285750" lvl="7" marL="3657600" algn="l">
              <a:spcBef>
                <a:spcPts val="200"/>
              </a:spcBef>
              <a:spcAft>
                <a:spcPts val="0"/>
              </a:spcAft>
              <a:buClr>
                <a:schemeClr val="dk1"/>
              </a:buClr>
              <a:buSzPts val="900"/>
              <a:buChar char="•"/>
              <a:defRPr sz="900"/>
            </a:lvl8pPr>
            <a:lvl9pPr indent="-285750" lvl="8" marL="4114800" algn="l">
              <a:spcBef>
                <a:spcPts val="200"/>
              </a:spcBef>
              <a:spcAft>
                <a:spcPts val="0"/>
              </a:spcAft>
              <a:buClr>
                <a:schemeClr val="dk1"/>
              </a:buClr>
              <a:buSzPts val="900"/>
              <a:buChar char="•"/>
              <a:defRPr sz="900"/>
            </a:lvl9pPr>
          </a:lstStyle>
          <a:p/>
        </p:txBody>
      </p:sp>
      <p:sp>
        <p:nvSpPr>
          <p:cNvPr id="81" name="Google Shape;81;p18"/>
          <p:cNvSpPr txBox="1"/>
          <p:nvPr>
            <p:ph idx="2" type="body"/>
          </p:nvPr>
        </p:nvSpPr>
        <p:spPr>
          <a:xfrm>
            <a:off x="2324100" y="800100"/>
            <a:ext cx="2019300" cy="2262982"/>
          </a:xfrm>
          <a:prstGeom prst="rect">
            <a:avLst/>
          </a:prstGeom>
          <a:noFill/>
          <a:ln>
            <a:noFill/>
          </a:ln>
        </p:spPr>
        <p:txBody>
          <a:bodyPr anchorCtr="0" anchor="t" bIns="22850" lIns="45725" spcFirstLastPara="1" rIns="45725" wrap="square" tIns="22850">
            <a:normAutofit/>
          </a:bodyPr>
          <a:lstStyle>
            <a:lvl1pPr indent="-317500" lvl="0" marL="457200" algn="l">
              <a:spcBef>
                <a:spcPts val="300"/>
              </a:spcBef>
              <a:spcAft>
                <a:spcPts val="0"/>
              </a:spcAft>
              <a:buClr>
                <a:schemeClr val="dk1"/>
              </a:buClr>
              <a:buSzPts val="1400"/>
              <a:buChar char="•"/>
              <a:defRPr sz="1400"/>
            </a:lvl1pPr>
            <a:lvl2pPr indent="-304800" lvl="1" marL="914400" algn="l">
              <a:spcBef>
                <a:spcPts val="200"/>
              </a:spcBef>
              <a:spcAft>
                <a:spcPts val="0"/>
              </a:spcAft>
              <a:buClr>
                <a:schemeClr val="dk1"/>
              </a:buClr>
              <a:buSzPts val="1200"/>
              <a:buChar char="–"/>
              <a:defRPr sz="1200"/>
            </a:lvl2pPr>
            <a:lvl3pPr indent="-292100" lvl="2" marL="1371600" algn="l">
              <a:spcBef>
                <a:spcPts val="200"/>
              </a:spcBef>
              <a:spcAft>
                <a:spcPts val="0"/>
              </a:spcAft>
              <a:buClr>
                <a:schemeClr val="dk1"/>
              </a:buClr>
              <a:buSzPts val="1000"/>
              <a:buChar char="•"/>
              <a:defRPr sz="1000"/>
            </a:lvl3pPr>
            <a:lvl4pPr indent="-285750" lvl="3" marL="1828800" algn="l">
              <a:spcBef>
                <a:spcPts val="200"/>
              </a:spcBef>
              <a:spcAft>
                <a:spcPts val="0"/>
              </a:spcAft>
              <a:buClr>
                <a:schemeClr val="dk1"/>
              </a:buClr>
              <a:buSzPts val="900"/>
              <a:buChar char="–"/>
              <a:defRPr sz="900"/>
            </a:lvl4pPr>
            <a:lvl5pPr indent="-285750" lvl="4" marL="2286000" algn="l">
              <a:spcBef>
                <a:spcPts val="200"/>
              </a:spcBef>
              <a:spcAft>
                <a:spcPts val="0"/>
              </a:spcAft>
              <a:buClr>
                <a:schemeClr val="dk1"/>
              </a:buClr>
              <a:buSzPts val="900"/>
              <a:buChar char="»"/>
              <a:defRPr sz="900"/>
            </a:lvl5pPr>
            <a:lvl6pPr indent="-285750" lvl="5" marL="2743200" algn="l">
              <a:spcBef>
                <a:spcPts val="200"/>
              </a:spcBef>
              <a:spcAft>
                <a:spcPts val="0"/>
              </a:spcAft>
              <a:buClr>
                <a:schemeClr val="dk1"/>
              </a:buClr>
              <a:buSzPts val="900"/>
              <a:buChar char="•"/>
              <a:defRPr sz="900"/>
            </a:lvl6pPr>
            <a:lvl7pPr indent="-285750" lvl="6" marL="3200400" algn="l">
              <a:spcBef>
                <a:spcPts val="200"/>
              </a:spcBef>
              <a:spcAft>
                <a:spcPts val="0"/>
              </a:spcAft>
              <a:buClr>
                <a:schemeClr val="dk1"/>
              </a:buClr>
              <a:buSzPts val="900"/>
              <a:buChar char="•"/>
              <a:defRPr sz="900"/>
            </a:lvl7pPr>
            <a:lvl8pPr indent="-285750" lvl="7" marL="3657600" algn="l">
              <a:spcBef>
                <a:spcPts val="200"/>
              </a:spcBef>
              <a:spcAft>
                <a:spcPts val="0"/>
              </a:spcAft>
              <a:buClr>
                <a:schemeClr val="dk1"/>
              </a:buClr>
              <a:buSzPts val="900"/>
              <a:buChar char="•"/>
              <a:defRPr sz="900"/>
            </a:lvl8pPr>
            <a:lvl9pPr indent="-285750" lvl="8" marL="4114800" algn="l">
              <a:spcBef>
                <a:spcPts val="200"/>
              </a:spcBef>
              <a:spcAft>
                <a:spcPts val="0"/>
              </a:spcAft>
              <a:buClr>
                <a:schemeClr val="dk1"/>
              </a:buClr>
              <a:buSzPts val="900"/>
              <a:buChar char="•"/>
              <a:defRPr sz="900"/>
            </a:lvl9pPr>
          </a:lstStyle>
          <a:p/>
        </p:txBody>
      </p:sp>
      <p:sp>
        <p:nvSpPr>
          <p:cNvPr id="82" name="Google Shape;82;p18"/>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83" name="Google Shape;83;p18"/>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84" name="Google Shape;84;p18"/>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5" name="Shape 85"/>
        <p:cNvGrpSpPr/>
        <p:nvPr/>
      </p:nvGrpSpPr>
      <p:grpSpPr>
        <a:xfrm>
          <a:off x="0" y="0"/>
          <a:ext cx="0" cy="0"/>
          <a:chOff x="0" y="0"/>
          <a:chExt cx="0" cy="0"/>
        </a:xfrm>
      </p:grpSpPr>
      <p:sp>
        <p:nvSpPr>
          <p:cNvPr id="86" name="Google Shape;86;p19"/>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algn="ctr">
              <a:spcBef>
                <a:spcPts val="0"/>
              </a:spcBef>
              <a:spcAft>
                <a:spcPts val="0"/>
              </a:spcAft>
              <a:buClr>
                <a:schemeClr val="dk1"/>
              </a:buClr>
              <a:buSzPts val="2200"/>
              <a:buFont typeface="Calibri"/>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87" name="Google Shape;87;p19"/>
          <p:cNvSpPr txBox="1"/>
          <p:nvPr>
            <p:ph idx="1" type="body"/>
          </p:nvPr>
        </p:nvSpPr>
        <p:spPr>
          <a:xfrm>
            <a:off x="228600" y="767556"/>
            <a:ext cx="2020094" cy="319881"/>
          </a:xfrm>
          <a:prstGeom prst="rect">
            <a:avLst/>
          </a:prstGeom>
          <a:noFill/>
          <a:ln>
            <a:noFill/>
          </a:ln>
        </p:spPr>
        <p:txBody>
          <a:bodyPr anchorCtr="0" anchor="b" bIns="22850" lIns="45725" spcFirstLastPara="1" rIns="45725" wrap="square" tIns="22850">
            <a:normAutofit/>
          </a:bodyPr>
          <a:lstStyle>
            <a:lvl1pPr indent="-228600" lvl="0" marL="457200" algn="l">
              <a:spcBef>
                <a:spcPts val="200"/>
              </a:spcBef>
              <a:spcAft>
                <a:spcPts val="0"/>
              </a:spcAft>
              <a:buClr>
                <a:schemeClr val="dk1"/>
              </a:buClr>
              <a:buSzPts val="1200"/>
              <a:buNone/>
              <a:defRPr b="1" sz="1200"/>
            </a:lvl1pPr>
            <a:lvl2pPr indent="-228600" lvl="1" marL="914400" algn="l">
              <a:spcBef>
                <a:spcPts val="200"/>
              </a:spcBef>
              <a:spcAft>
                <a:spcPts val="0"/>
              </a:spcAft>
              <a:buClr>
                <a:schemeClr val="dk1"/>
              </a:buClr>
              <a:buSzPts val="1000"/>
              <a:buNone/>
              <a:defRPr b="1" sz="1000"/>
            </a:lvl2pPr>
            <a:lvl3pPr indent="-228600" lvl="2" marL="1371600" algn="l">
              <a:spcBef>
                <a:spcPts val="200"/>
              </a:spcBef>
              <a:spcAft>
                <a:spcPts val="0"/>
              </a:spcAft>
              <a:buClr>
                <a:schemeClr val="dk1"/>
              </a:buClr>
              <a:buSzPts val="900"/>
              <a:buNone/>
              <a:defRPr b="1" sz="900"/>
            </a:lvl3pPr>
            <a:lvl4pPr indent="-228600" lvl="3" marL="1828800" algn="l">
              <a:spcBef>
                <a:spcPts val="200"/>
              </a:spcBef>
              <a:spcAft>
                <a:spcPts val="0"/>
              </a:spcAft>
              <a:buClr>
                <a:schemeClr val="dk1"/>
              </a:buClr>
              <a:buSzPts val="800"/>
              <a:buNone/>
              <a:defRPr b="1" sz="800"/>
            </a:lvl4pPr>
            <a:lvl5pPr indent="-228600" lvl="4" marL="2286000" algn="l">
              <a:spcBef>
                <a:spcPts val="200"/>
              </a:spcBef>
              <a:spcAft>
                <a:spcPts val="0"/>
              </a:spcAft>
              <a:buClr>
                <a:schemeClr val="dk1"/>
              </a:buClr>
              <a:buSzPts val="800"/>
              <a:buNone/>
              <a:defRPr b="1" sz="800"/>
            </a:lvl5pPr>
            <a:lvl6pPr indent="-228600" lvl="5" marL="2743200" algn="l">
              <a:spcBef>
                <a:spcPts val="200"/>
              </a:spcBef>
              <a:spcAft>
                <a:spcPts val="0"/>
              </a:spcAft>
              <a:buClr>
                <a:schemeClr val="dk1"/>
              </a:buClr>
              <a:buSzPts val="800"/>
              <a:buNone/>
              <a:defRPr b="1" sz="800"/>
            </a:lvl6pPr>
            <a:lvl7pPr indent="-228600" lvl="6" marL="3200400" algn="l">
              <a:spcBef>
                <a:spcPts val="200"/>
              </a:spcBef>
              <a:spcAft>
                <a:spcPts val="0"/>
              </a:spcAft>
              <a:buClr>
                <a:schemeClr val="dk1"/>
              </a:buClr>
              <a:buSzPts val="800"/>
              <a:buNone/>
              <a:defRPr b="1" sz="800"/>
            </a:lvl7pPr>
            <a:lvl8pPr indent="-228600" lvl="7" marL="3657600" algn="l">
              <a:spcBef>
                <a:spcPts val="200"/>
              </a:spcBef>
              <a:spcAft>
                <a:spcPts val="0"/>
              </a:spcAft>
              <a:buClr>
                <a:schemeClr val="dk1"/>
              </a:buClr>
              <a:buSzPts val="800"/>
              <a:buNone/>
              <a:defRPr b="1" sz="800"/>
            </a:lvl8pPr>
            <a:lvl9pPr indent="-228600" lvl="8" marL="4114800" algn="l">
              <a:spcBef>
                <a:spcPts val="200"/>
              </a:spcBef>
              <a:spcAft>
                <a:spcPts val="0"/>
              </a:spcAft>
              <a:buClr>
                <a:schemeClr val="dk1"/>
              </a:buClr>
              <a:buSzPts val="800"/>
              <a:buNone/>
              <a:defRPr b="1" sz="800"/>
            </a:lvl9pPr>
          </a:lstStyle>
          <a:p/>
        </p:txBody>
      </p:sp>
      <p:sp>
        <p:nvSpPr>
          <p:cNvPr id="88" name="Google Shape;88;p19"/>
          <p:cNvSpPr txBox="1"/>
          <p:nvPr>
            <p:ph idx="2" type="body"/>
          </p:nvPr>
        </p:nvSpPr>
        <p:spPr>
          <a:xfrm>
            <a:off x="228600" y="1087438"/>
            <a:ext cx="2020094" cy="1975644"/>
          </a:xfrm>
          <a:prstGeom prst="rect">
            <a:avLst/>
          </a:prstGeom>
          <a:noFill/>
          <a:ln>
            <a:noFill/>
          </a:ln>
        </p:spPr>
        <p:txBody>
          <a:bodyPr anchorCtr="0" anchor="t" bIns="22850" lIns="45725" spcFirstLastPara="1" rIns="45725" wrap="square" tIns="22850">
            <a:normAutofit/>
          </a:bodyPr>
          <a:lstStyle>
            <a:lvl1pPr indent="-304800" lvl="0" marL="457200" algn="l">
              <a:spcBef>
                <a:spcPts val="200"/>
              </a:spcBef>
              <a:spcAft>
                <a:spcPts val="0"/>
              </a:spcAft>
              <a:buClr>
                <a:schemeClr val="dk1"/>
              </a:buClr>
              <a:buSzPts val="1200"/>
              <a:buChar char="•"/>
              <a:defRPr sz="1200"/>
            </a:lvl1pPr>
            <a:lvl2pPr indent="-292100" lvl="1" marL="914400" algn="l">
              <a:spcBef>
                <a:spcPts val="200"/>
              </a:spcBef>
              <a:spcAft>
                <a:spcPts val="0"/>
              </a:spcAft>
              <a:buClr>
                <a:schemeClr val="dk1"/>
              </a:buClr>
              <a:buSzPts val="1000"/>
              <a:buChar char="–"/>
              <a:defRPr sz="1000"/>
            </a:lvl2pPr>
            <a:lvl3pPr indent="-285750" lvl="2" marL="1371600" algn="l">
              <a:spcBef>
                <a:spcPts val="200"/>
              </a:spcBef>
              <a:spcAft>
                <a:spcPts val="0"/>
              </a:spcAft>
              <a:buClr>
                <a:schemeClr val="dk1"/>
              </a:buClr>
              <a:buSzPts val="900"/>
              <a:buChar char="•"/>
              <a:defRPr sz="900"/>
            </a:lvl3pPr>
            <a:lvl4pPr indent="-279400" lvl="3" marL="1828800" algn="l">
              <a:spcBef>
                <a:spcPts val="200"/>
              </a:spcBef>
              <a:spcAft>
                <a:spcPts val="0"/>
              </a:spcAft>
              <a:buClr>
                <a:schemeClr val="dk1"/>
              </a:buClr>
              <a:buSzPts val="800"/>
              <a:buChar char="–"/>
              <a:defRPr sz="800"/>
            </a:lvl4pPr>
            <a:lvl5pPr indent="-279400" lvl="4" marL="2286000" algn="l">
              <a:spcBef>
                <a:spcPts val="200"/>
              </a:spcBef>
              <a:spcAft>
                <a:spcPts val="0"/>
              </a:spcAft>
              <a:buClr>
                <a:schemeClr val="dk1"/>
              </a:buClr>
              <a:buSzPts val="800"/>
              <a:buChar char="»"/>
              <a:defRPr sz="800"/>
            </a:lvl5pPr>
            <a:lvl6pPr indent="-279400" lvl="5" marL="2743200" algn="l">
              <a:spcBef>
                <a:spcPts val="200"/>
              </a:spcBef>
              <a:spcAft>
                <a:spcPts val="0"/>
              </a:spcAft>
              <a:buClr>
                <a:schemeClr val="dk1"/>
              </a:buClr>
              <a:buSzPts val="800"/>
              <a:buChar char="•"/>
              <a:defRPr sz="800"/>
            </a:lvl6pPr>
            <a:lvl7pPr indent="-279400" lvl="6" marL="3200400" algn="l">
              <a:spcBef>
                <a:spcPts val="200"/>
              </a:spcBef>
              <a:spcAft>
                <a:spcPts val="0"/>
              </a:spcAft>
              <a:buClr>
                <a:schemeClr val="dk1"/>
              </a:buClr>
              <a:buSzPts val="800"/>
              <a:buChar char="•"/>
              <a:defRPr sz="800"/>
            </a:lvl7pPr>
            <a:lvl8pPr indent="-279400" lvl="7" marL="3657600" algn="l">
              <a:spcBef>
                <a:spcPts val="200"/>
              </a:spcBef>
              <a:spcAft>
                <a:spcPts val="0"/>
              </a:spcAft>
              <a:buClr>
                <a:schemeClr val="dk1"/>
              </a:buClr>
              <a:buSzPts val="800"/>
              <a:buChar char="•"/>
              <a:defRPr sz="800"/>
            </a:lvl8pPr>
            <a:lvl9pPr indent="-279400" lvl="8" marL="4114800" algn="l">
              <a:spcBef>
                <a:spcPts val="200"/>
              </a:spcBef>
              <a:spcAft>
                <a:spcPts val="0"/>
              </a:spcAft>
              <a:buClr>
                <a:schemeClr val="dk1"/>
              </a:buClr>
              <a:buSzPts val="800"/>
              <a:buChar char="•"/>
              <a:defRPr sz="800"/>
            </a:lvl9pPr>
          </a:lstStyle>
          <a:p/>
        </p:txBody>
      </p:sp>
      <p:sp>
        <p:nvSpPr>
          <p:cNvPr id="89" name="Google Shape;89;p19"/>
          <p:cNvSpPr txBox="1"/>
          <p:nvPr>
            <p:ph idx="3" type="body"/>
          </p:nvPr>
        </p:nvSpPr>
        <p:spPr>
          <a:xfrm>
            <a:off x="2322513" y="767556"/>
            <a:ext cx="2020888" cy="319881"/>
          </a:xfrm>
          <a:prstGeom prst="rect">
            <a:avLst/>
          </a:prstGeom>
          <a:noFill/>
          <a:ln>
            <a:noFill/>
          </a:ln>
        </p:spPr>
        <p:txBody>
          <a:bodyPr anchorCtr="0" anchor="b" bIns="22850" lIns="45725" spcFirstLastPara="1" rIns="45725" wrap="square" tIns="22850">
            <a:normAutofit/>
          </a:bodyPr>
          <a:lstStyle>
            <a:lvl1pPr indent="-228600" lvl="0" marL="457200" algn="l">
              <a:spcBef>
                <a:spcPts val="200"/>
              </a:spcBef>
              <a:spcAft>
                <a:spcPts val="0"/>
              </a:spcAft>
              <a:buClr>
                <a:schemeClr val="dk1"/>
              </a:buClr>
              <a:buSzPts val="1200"/>
              <a:buNone/>
              <a:defRPr b="1" sz="1200"/>
            </a:lvl1pPr>
            <a:lvl2pPr indent="-228600" lvl="1" marL="914400" algn="l">
              <a:spcBef>
                <a:spcPts val="200"/>
              </a:spcBef>
              <a:spcAft>
                <a:spcPts val="0"/>
              </a:spcAft>
              <a:buClr>
                <a:schemeClr val="dk1"/>
              </a:buClr>
              <a:buSzPts val="1000"/>
              <a:buNone/>
              <a:defRPr b="1" sz="1000"/>
            </a:lvl2pPr>
            <a:lvl3pPr indent="-228600" lvl="2" marL="1371600" algn="l">
              <a:spcBef>
                <a:spcPts val="200"/>
              </a:spcBef>
              <a:spcAft>
                <a:spcPts val="0"/>
              </a:spcAft>
              <a:buClr>
                <a:schemeClr val="dk1"/>
              </a:buClr>
              <a:buSzPts val="900"/>
              <a:buNone/>
              <a:defRPr b="1" sz="900"/>
            </a:lvl3pPr>
            <a:lvl4pPr indent="-228600" lvl="3" marL="1828800" algn="l">
              <a:spcBef>
                <a:spcPts val="200"/>
              </a:spcBef>
              <a:spcAft>
                <a:spcPts val="0"/>
              </a:spcAft>
              <a:buClr>
                <a:schemeClr val="dk1"/>
              </a:buClr>
              <a:buSzPts val="800"/>
              <a:buNone/>
              <a:defRPr b="1" sz="800"/>
            </a:lvl4pPr>
            <a:lvl5pPr indent="-228600" lvl="4" marL="2286000" algn="l">
              <a:spcBef>
                <a:spcPts val="200"/>
              </a:spcBef>
              <a:spcAft>
                <a:spcPts val="0"/>
              </a:spcAft>
              <a:buClr>
                <a:schemeClr val="dk1"/>
              </a:buClr>
              <a:buSzPts val="800"/>
              <a:buNone/>
              <a:defRPr b="1" sz="800"/>
            </a:lvl5pPr>
            <a:lvl6pPr indent="-228600" lvl="5" marL="2743200" algn="l">
              <a:spcBef>
                <a:spcPts val="200"/>
              </a:spcBef>
              <a:spcAft>
                <a:spcPts val="0"/>
              </a:spcAft>
              <a:buClr>
                <a:schemeClr val="dk1"/>
              </a:buClr>
              <a:buSzPts val="800"/>
              <a:buNone/>
              <a:defRPr b="1" sz="800"/>
            </a:lvl6pPr>
            <a:lvl7pPr indent="-228600" lvl="6" marL="3200400" algn="l">
              <a:spcBef>
                <a:spcPts val="200"/>
              </a:spcBef>
              <a:spcAft>
                <a:spcPts val="0"/>
              </a:spcAft>
              <a:buClr>
                <a:schemeClr val="dk1"/>
              </a:buClr>
              <a:buSzPts val="800"/>
              <a:buNone/>
              <a:defRPr b="1" sz="800"/>
            </a:lvl7pPr>
            <a:lvl8pPr indent="-228600" lvl="7" marL="3657600" algn="l">
              <a:spcBef>
                <a:spcPts val="200"/>
              </a:spcBef>
              <a:spcAft>
                <a:spcPts val="0"/>
              </a:spcAft>
              <a:buClr>
                <a:schemeClr val="dk1"/>
              </a:buClr>
              <a:buSzPts val="800"/>
              <a:buNone/>
              <a:defRPr b="1" sz="800"/>
            </a:lvl8pPr>
            <a:lvl9pPr indent="-228600" lvl="8" marL="4114800" algn="l">
              <a:spcBef>
                <a:spcPts val="200"/>
              </a:spcBef>
              <a:spcAft>
                <a:spcPts val="0"/>
              </a:spcAft>
              <a:buClr>
                <a:schemeClr val="dk1"/>
              </a:buClr>
              <a:buSzPts val="800"/>
              <a:buNone/>
              <a:defRPr b="1" sz="800"/>
            </a:lvl9pPr>
          </a:lstStyle>
          <a:p/>
        </p:txBody>
      </p:sp>
      <p:sp>
        <p:nvSpPr>
          <p:cNvPr id="90" name="Google Shape;90;p19"/>
          <p:cNvSpPr txBox="1"/>
          <p:nvPr>
            <p:ph idx="4" type="body"/>
          </p:nvPr>
        </p:nvSpPr>
        <p:spPr>
          <a:xfrm>
            <a:off x="2322513" y="1087438"/>
            <a:ext cx="2020888" cy="1975644"/>
          </a:xfrm>
          <a:prstGeom prst="rect">
            <a:avLst/>
          </a:prstGeom>
          <a:noFill/>
          <a:ln>
            <a:noFill/>
          </a:ln>
        </p:spPr>
        <p:txBody>
          <a:bodyPr anchorCtr="0" anchor="t" bIns="22850" lIns="45725" spcFirstLastPara="1" rIns="45725" wrap="square" tIns="22850">
            <a:normAutofit/>
          </a:bodyPr>
          <a:lstStyle>
            <a:lvl1pPr indent="-304800" lvl="0" marL="457200" algn="l">
              <a:spcBef>
                <a:spcPts val="200"/>
              </a:spcBef>
              <a:spcAft>
                <a:spcPts val="0"/>
              </a:spcAft>
              <a:buClr>
                <a:schemeClr val="dk1"/>
              </a:buClr>
              <a:buSzPts val="1200"/>
              <a:buChar char="•"/>
              <a:defRPr sz="1200"/>
            </a:lvl1pPr>
            <a:lvl2pPr indent="-292100" lvl="1" marL="914400" algn="l">
              <a:spcBef>
                <a:spcPts val="200"/>
              </a:spcBef>
              <a:spcAft>
                <a:spcPts val="0"/>
              </a:spcAft>
              <a:buClr>
                <a:schemeClr val="dk1"/>
              </a:buClr>
              <a:buSzPts val="1000"/>
              <a:buChar char="–"/>
              <a:defRPr sz="1000"/>
            </a:lvl2pPr>
            <a:lvl3pPr indent="-285750" lvl="2" marL="1371600" algn="l">
              <a:spcBef>
                <a:spcPts val="200"/>
              </a:spcBef>
              <a:spcAft>
                <a:spcPts val="0"/>
              </a:spcAft>
              <a:buClr>
                <a:schemeClr val="dk1"/>
              </a:buClr>
              <a:buSzPts val="900"/>
              <a:buChar char="•"/>
              <a:defRPr sz="900"/>
            </a:lvl3pPr>
            <a:lvl4pPr indent="-279400" lvl="3" marL="1828800" algn="l">
              <a:spcBef>
                <a:spcPts val="200"/>
              </a:spcBef>
              <a:spcAft>
                <a:spcPts val="0"/>
              </a:spcAft>
              <a:buClr>
                <a:schemeClr val="dk1"/>
              </a:buClr>
              <a:buSzPts val="800"/>
              <a:buChar char="–"/>
              <a:defRPr sz="800"/>
            </a:lvl4pPr>
            <a:lvl5pPr indent="-279400" lvl="4" marL="2286000" algn="l">
              <a:spcBef>
                <a:spcPts val="200"/>
              </a:spcBef>
              <a:spcAft>
                <a:spcPts val="0"/>
              </a:spcAft>
              <a:buClr>
                <a:schemeClr val="dk1"/>
              </a:buClr>
              <a:buSzPts val="800"/>
              <a:buChar char="»"/>
              <a:defRPr sz="800"/>
            </a:lvl5pPr>
            <a:lvl6pPr indent="-279400" lvl="5" marL="2743200" algn="l">
              <a:spcBef>
                <a:spcPts val="200"/>
              </a:spcBef>
              <a:spcAft>
                <a:spcPts val="0"/>
              </a:spcAft>
              <a:buClr>
                <a:schemeClr val="dk1"/>
              </a:buClr>
              <a:buSzPts val="800"/>
              <a:buChar char="•"/>
              <a:defRPr sz="800"/>
            </a:lvl6pPr>
            <a:lvl7pPr indent="-279400" lvl="6" marL="3200400" algn="l">
              <a:spcBef>
                <a:spcPts val="200"/>
              </a:spcBef>
              <a:spcAft>
                <a:spcPts val="0"/>
              </a:spcAft>
              <a:buClr>
                <a:schemeClr val="dk1"/>
              </a:buClr>
              <a:buSzPts val="800"/>
              <a:buChar char="•"/>
              <a:defRPr sz="800"/>
            </a:lvl7pPr>
            <a:lvl8pPr indent="-279400" lvl="7" marL="3657600" algn="l">
              <a:spcBef>
                <a:spcPts val="200"/>
              </a:spcBef>
              <a:spcAft>
                <a:spcPts val="0"/>
              </a:spcAft>
              <a:buClr>
                <a:schemeClr val="dk1"/>
              </a:buClr>
              <a:buSzPts val="800"/>
              <a:buChar char="•"/>
              <a:defRPr sz="800"/>
            </a:lvl8pPr>
            <a:lvl9pPr indent="-279400" lvl="8" marL="4114800" algn="l">
              <a:spcBef>
                <a:spcPts val="200"/>
              </a:spcBef>
              <a:spcAft>
                <a:spcPts val="0"/>
              </a:spcAft>
              <a:buClr>
                <a:schemeClr val="dk1"/>
              </a:buClr>
              <a:buSzPts val="800"/>
              <a:buChar char="•"/>
              <a:defRPr sz="800"/>
            </a:lvl9pPr>
          </a:lstStyle>
          <a:p/>
        </p:txBody>
      </p:sp>
      <p:sp>
        <p:nvSpPr>
          <p:cNvPr id="91" name="Google Shape;91;p19"/>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92" name="Google Shape;92;p19"/>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93" name="Google Shape;93;p19"/>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4" name="Shape 94"/>
        <p:cNvGrpSpPr/>
        <p:nvPr/>
      </p:nvGrpSpPr>
      <p:grpSpPr>
        <a:xfrm>
          <a:off x="0" y="0"/>
          <a:ext cx="0" cy="0"/>
          <a:chOff x="0" y="0"/>
          <a:chExt cx="0" cy="0"/>
        </a:xfrm>
      </p:grpSpPr>
      <p:sp>
        <p:nvSpPr>
          <p:cNvPr id="95" name="Google Shape;95;p20"/>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96" name="Google Shape;96;p20"/>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97" name="Google Shape;97;p20"/>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98" name="Google Shape;98;p20"/>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99" name="Shape 99"/>
        <p:cNvGrpSpPr/>
        <p:nvPr/>
      </p:nvGrpSpPr>
      <p:grpSpPr>
        <a:xfrm>
          <a:off x="0" y="0"/>
          <a:ext cx="0" cy="0"/>
          <a:chOff x="0" y="0"/>
          <a:chExt cx="0" cy="0"/>
        </a:xfrm>
      </p:grpSpPr>
      <p:sp>
        <p:nvSpPr>
          <p:cNvPr id="100" name="Google Shape;100;p21"/>
          <p:cNvSpPr txBox="1"/>
          <p:nvPr>
            <p:ph type="title"/>
          </p:nvPr>
        </p:nvSpPr>
        <p:spPr>
          <a:xfrm>
            <a:off x="228600" y="136525"/>
            <a:ext cx="1504157" cy="581025"/>
          </a:xfrm>
          <a:prstGeom prst="rect">
            <a:avLst/>
          </a:prstGeom>
          <a:noFill/>
          <a:ln>
            <a:noFill/>
          </a:ln>
        </p:spPr>
        <p:txBody>
          <a:bodyPr anchorCtr="0" anchor="b" bIns="22850" lIns="45725" spcFirstLastPara="1" rIns="45725" wrap="square" tIns="22850">
            <a:normAutofit/>
          </a:bodyPr>
          <a:lstStyle>
            <a:lvl1pPr lvl="0" algn="l">
              <a:spcBef>
                <a:spcPts val="0"/>
              </a:spcBef>
              <a:spcAft>
                <a:spcPts val="0"/>
              </a:spcAft>
              <a:buClr>
                <a:schemeClr val="dk1"/>
              </a:buClr>
              <a:buSzPts val="1000"/>
              <a:buFont typeface="Calibri"/>
              <a:buNone/>
              <a:defRPr b="1" sz="1000"/>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101" name="Google Shape;101;p21"/>
          <p:cNvSpPr txBox="1"/>
          <p:nvPr>
            <p:ph idx="1" type="body"/>
          </p:nvPr>
        </p:nvSpPr>
        <p:spPr>
          <a:xfrm>
            <a:off x="1787525" y="136525"/>
            <a:ext cx="2555875" cy="2926557"/>
          </a:xfrm>
          <a:prstGeom prst="rect">
            <a:avLst/>
          </a:prstGeom>
          <a:noFill/>
          <a:ln>
            <a:noFill/>
          </a:ln>
        </p:spPr>
        <p:txBody>
          <a:bodyPr anchorCtr="0" anchor="t" bIns="22850" lIns="45725" spcFirstLastPara="1" rIns="45725" wrap="square" tIns="22850">
            <a:normAutofit/>
          </a:bodyPr>
          <a:lstStyle>
            <a:lvl1pPr indent="-330200" lvl="0" marL="457200" algn="l">
              <a:spcBef>
                <a:spcPts val="300"/>
              </a:spcBef>
              <a:spcAft>
                <a:spcPts val="0"/>
              </a:spcAft>
              <a:buClr>
                <a:schemeClr val="dk1"/>
              </a:buClr>
              <a:buSzPts val="1600"/>
              <a:buChar char="•"/>
              <a:defRPr sz="1600"/>
            </a:lvl1pPr>
            <a:lvl2pPr indent="-317500" lvl="1" marL="914400" algn="l">
              <a:spcBef>
                <a:spcPts val="300"/>
              </a:spcBef>
              <a:spcAft>
                <a:spcPts val="0"/>
              </a:spcAft>
              <a:buClr>
                <a:schemeClr val="dk1"/>
              </a:buClr>
              <a:buSzPts val="1400"/>
              <a:buChar char="–"/>
              <a:defRPr sz="1400"/>
            </a:lvl2pPr>
            <a:lvl3pPr indent="-304800" lvl="2" marL="1371600" algn="l">
              <a:spcBef>
                <a:spcPts val="200"/>
              </a:spcBef>
              <a:spcAft>
                <a:spcPts val="0"/>
              </a:spcAft>
              <a:buClr>
                <a:schemeClr val="dk1"/>
              </a:buClr>
              <a:buSzPts val="1200"/>
              <a:buChar char="•"/>
              <a:defRPr sz="1200"/>
            </a:lvl3pPr>
            <a:lvl4pPr indent="-292100" lvl="3" marL="1828800" algn="l">
              <a:spcBef>
                <a:spcPts val="200"/>
              </a:spcBef>
              <a:spcAft>
                <a:spcPts val="0"/>
              </a:spcAft>
              <a:buClr>
                <a:schemeClr val="dk1"/>
              </a:buClr>
              <a:buSzPts val="1000"/>
              <a:buChar char="–"/>
              <a:defRPr sz="1000"/>
            </a:lvl4pPr>
            <a:lvl5pPr indent="-292100" lvl="4" marL="2286000" algn="l">
              <a:spcBef>
                <a:spcPts val="200"/>
              </a:spcBef>
              <a:spcAft>
                <a:spcPts val="0"/>
              </a:spcAft>
              <a:buClr>
                <a:schemeClr val="dk1"/>
              </a:buClr>
              <a:buSzPts val="1000"/>
              <a:buChar char="»"/>
              <a:defRPr sz="1000"/>
            </a:lvl5pPr>
            <a:lvl6pPr indent="-292100" lvl="5" marL="2743200" algn="l">
              <a:spcBef>
                <a:spcPts val="200"/>
              </a:spcBef>
              <a:spcAft>
                <a:spcPts val="0"/>
              </a:spcAft>
              <a:buClr>
                <a:schemeClr val="dk1"/>
              </a:buClr>
              <a:buSzPts val="1000"/>
              <a:buChar char="•"/>
              <a:defRPr sz="1000"/>
            </a:lvl6pPr>
            <a:lvl7pPr indent="-292100" lvl="6" marL="3200400" algn="l">
              <a:spcBef>
                <a:spcPts val="200"/>
              </a:spcBef>
              <a:spcAft>
                <a:spcPts val="0"/>
              </a:spcAft>
              <a:buClr>
                <a:schemeClr val="dk1"/>
              </a:buClr>
              <a:buSzPts val="1000"/>
              <a:buChar char="•"/>
              <a:defRPr sz="1000"/>
            </a:lvl7pPr>
            <a:lvl8pPr indent="-292100" lvl="7" marL="3657600" algn="l">
              <a:spcBef>
                <a:spcPts val="200"/>
              </a:spcBef>
              <a:spcAft>
                <a:spcPts val="0"/>
              </a:spcAft>
              <a:buClr>
                <a:schemeClr val="dk1"/>
              </a:buClr>
              <a:buSzPts val="1000"/>
              <a:buChar char="•"/>
              <a:defRPr sz="1000"/>
            </a:lvl8pPr>
            <a:lvl9pPr indent="-292100" lvl="8" marL="4114800" algn="l">
              <a:spcBef>
                <a:spcPts val="200"/>
              </a:spcBef>
              <a:spcAft>
                <a:spcPts val="0"/>
              </a:spcAft>
              <a:buClr>
                <a:schemeClr val="dk1"/>
              </a:buClr>
              <a:buSzPts val="1000"/>
              <a:buChar char="•"/>
              <a:defRPr sz="1000"/>
            </a:lvl9pPr>
          </a:lstStyle>
          <a:p/>
        </p:txBody>
      </p:sp>
      <p:sp>
        <p:nvSpPr>
          <p:cNvPr id="102" name="Google Shape;102;p21"/>
          <p:cNvSpPr txBox="1"/>
          <p:nvPr>
            <p:ph idx="2" type="body"/>
          </p:nvPr>
        </p:nvSpPr>
        <p:spPr>
          <a:xfrm>
            <a:off x="228600" y="717550"/>
            <a:ext cx="1504157" cy="2345532"/>
          </a:xfrm>
          <a:prstGeom prst="rect">
            <a:avLst/>
          </a:prstGeom>
          <a:noFill/>
          <a:ln>
            <a:noFill/>
          </a:ln>
        </p:spPr>
        <p:txBody>
          <a:bodyPr anchorCtr="0" anchor="t" bIns="22850" lIns="45725" spcFirstLastPara="1" rIns="45725" wrap="square" tIns="22850">
            <a:normAutofit/>
          </a:bodyPr>
          <a:lstStyle>
            <a:lvl1pPr indent="-228600" lvl="0" marL="457200" algn="l">
              <a:spcBef>
                <a:spcPts val="100"/>
              </a:spcBef>
              <a:spcAft>
                <a:spcPts val="0"/>
              </a:spcAft>
              <a:buClr>
                <a:schemeClr val="dk1"/>
              </a:buClr>
              <a:buSzPts val="700"/>
              <a:buNone/>
              <a:defRPr sz="700"/>
            </a:lvl1pPr>
            <a:lvl2pPr indent="-228600" lvl="1" marL="914400" algn="l">
              <a:spcBef>
                <a:spcPts val="100"/>
              </a:spcBef>
              <a:spcAft>
                <a:spcPts val="0"/>
              </a:spcAft>
              <a:buClr>
                <a:schemeClr val="dk1"/>
              </a:buClr>
              <a:buSzPts val="600"/>
              <a:buNone/>
              <a:defRPr sz="600"/>
            </a:lvl2pPr>
            <a:lvl3pPr indent="-228600" lvl="2" marL="1371600" algn="l">
              <a:spcBef>
                <a:spcPts val="100"/>
              </a:spcBef>
              <a:spcAft>
                <a:spcPts val="0"/>
              </a:spcAft>
              <a:buClr>
                <a:schemeClr val="dk1"/>
              </a:buClr>
              <a:buSzPts val="500"/>
              <a:buNone/>
              <a:defRPr sz="500"/>
            </a:lvl3pPr>
            <a:lvl4pPr indent="-228600" lvl="3" marL="1828800" algn="l">
              <a:spcBef>
                <a:spcPts val="100"/>
              </a:spcBef>
              <a:spcAft>
                <a:spcPts val="0"/>
              </a:spcAft>
              <a:buClr>
                <a:schemeClr val="dk1"/>
              </a:buClr>
              <a:buSzPts val="500"/>
              <a:buNone/>
              <a:defRPr sz="500"/>
            </a:lvl4pPr>
            <a:lvl5pPr indent="-228600" lvl="4" marL="2286000" algn="l">
              <a:spcBef>
                <a:spcPts val="100"/>
              </a:spcBef>
              <a:spcAft>
                <a:spcPts val="0"/>
              </a:spcAft>
              <a:buClr>
                <a:schemeClr val="dk1"/>
              </a:buClr>
              <a:buSzPts val="500"/>
              <a:buNone/>
              <a:defRPr sz="500"/>
            </a:lvl5pPr>
            <a:lvl6pPr indent="-228600" lvl="5" marL="2743200" algn="l">
              <a:spcBef>
                <a:spcPts val="100"/>
              </a:spcBef>
              <a:spcAft>
                <a:spcPts val="0"/>
              </a:spcAft>
              <a:buClr>
                <a:schemeClr val="dk1"/>
              </a:buClr>
              <a:buSzPts val="500"/>
              <a:buNone/>
              <a:defRPr sz="500"/>
            </a:lvl6pPr>
            <a:lvl7pPr indent="-228600" lvl="6" marL="3200400" algn="l">
              <a:spcBef>
                <a:spcPts val="100"/>
              </a:spcBef>
              <a:spcAft>
                <a:spcPts val="0"/>
              </a:spcAft>
              <a:buClr>
                <a:schemeClr val="dk1"/>
              </a:buClr>
              <a:buSzPts val="500"/>
              <a:buNone/>
              <a:defRPr sz="500"/>
            </a:lvl7pPr>
            <a:lvl8pPr indent="-228600" lvl="7" marL="3657600" algn="l">
              <a:spcBef>
                <a:spcPts val="100"/>
              </a:spcBef>
              <a:spcAft>
                <a:spcPts val="0"/>
              </a:spcAft>
              <a:buClr>
                <a:schemeClr val="dk1"/>
              </a:buClr>
              <a:buSzPts val="500"/>
              <a:buNone/>
              <a:defRPr sz="500"/>
            </a:lvl8pPr>
            <a:lvl9pPr indent="-228600" lvl="8" marL="4114800" algn="l">
              <a:spcBef>
                <a:spcPts val="100"/>
              </a:spcBef>
              <a:spcAft>
                <a:spcPts val="0"/>
              </a:spcAft>
              <a:buClr>
                <a:schemeClr val="dk1"/>
              </a:buClr>
              <a:buSzPts val="500"/>
              <a:buNone/>
              <a:defRPr sz="500"/>
            </a:lvl9pPr>
          </a:lstStyle>
          <a:p/>
        </p:txBody>
      </p:sp>
      <p:sp>
        <p:nvSpPr>
          <p:cNvPr id="103" name="Google Shape;103;p21"/>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04" name="Google Shape;104;p21"/>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05" name="Google Shape;105;p21"/>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06" name="Shape 106"/>
        <p:cNvGrpSpPr/>
        <p:nvPr/>
      </p:nvGrpSpPr>
      <p:grpSpPr>
        <a:xfrm>
          <a:off x="0" y="0"/>
          <a:ext cx="0" cy="0"/>
          <a:chOff x="0" y="0"/>
          <a:chExt cx="0" cy="0"/>
        </a:xfrm>
      </p:grpSpPr>
      <p:sp>
        <p:nvSpPr>
          <p:cNvPr id="107" name="Google Shape;107;p22"/>
          <p:cNvSpPr txBox="1"/>
          <p:nvPr>
            <p:ph type="title"/>
          </p:nvPr>
        </p:nvSpPr>
        <p:spPr>
          <a:xfrm>
            <a:off x="896144" y="2400300"/>
            <a:ext cx="2743200" cy="283369"/>
          </a:xfrm>
          <a:prstGeom prst="rect">
            <a:avLst/>
          </a:prstGeom>
          <a:noFill/>
          <a:ln>
            <a:noFill/>
          </a:ln>
        </p:spPr>
        <p:txBody>
          <a:bodyPr anchorCtr="0" anchor="b" bIns="22850" lIns="45725" spcFirstLastPara="1" rIns="45725" wrap="square" tIns="22850">
            <a:normAutofit/>
          </a:bodyPr>
          <a:lstStyle>
            <a:lvl1pPr lvl="0" algn="l">
              <a:spcBef>
                <a:spcPts val="0"/>
              </a:spcBef>
              <a:spcAft>
                <a:spcPts val="0"/>
              </a:spcAft>
              <a:buClr>
                <a:schemeClr val="dk1"/>
              </a:buClr>
              <a:buSzPts val="1000"/>
              <a:buFont typeface="Calibri"/>
              <a:buNone/>
              <a:defRPr b="1" sz="1000"/>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108" name="Google Shape;108;p22"/>
          <p:cNvSpPr/>
          <p:nvPr>
            <p:ph idx="2" type="pic"/>
          </p:nvPr>
        </p:nvSpPr>
        <p:spPr>
          <a:xfrm>
            <a:off x="896144" y="306388"/>
            <a:ext cx="2743200" cy="2057400"/>
          </a:xfrm>
          <a:prstGeom prst="rect">
            <a:avLst/>
          </a:prstGeom>
          <a:noFill/>
          <a:ln>
            <a:noFill/>
          </a:ln>
        </p:spPr>
      </p:sp>
      <p:sp>
        <p:nvSpPr>
          <p:cNvPr id="109" name="Google Shape;109;p22"/>
          <p:cNvSpPr txBox="1"/>
          <p:nvPr>
            <p:ph idx="1" type="body"/>
          </p:nvPr>
        </p:nvSpPr>
        <p:spPr>
          <a:xfrm>
            <a:off x="896144" y="2683669"/>
            <a:ext cx="2743200" cy="402431"/>
          </a:xfrm>
          <a:prstGeom prst="rect">
            <a:avLst/>
          </a:prstGeom>
          <a:noFill/>
          <a:ln>
            <a:noFill/>
          </a:ln>
        </p:spPr>
        <p:txBody>
          <a:bodyPr anchorCtr="0" anchor="t" bIns="22850" lIns="45725" spcFirstLastPara="1" rIns="45725" wrap="square" tIns="22850">
            <a:normAutofit/>
          </a:bodyPr>
          <a:lstStyle>
            <a:lvl1pPr indent="-228600" lvl="0" marL="457200" algn="l">
              <a:spcBef>
                <a:spcPts val="100"/>
              </a:spcBef>
              <a:spcAft>
                <a:spcPts val="0"/>
              </a:spcAft>
              <a:buClr>
                <a:schemeClr val="dk1"/>
              </a:buClr>
              <a:buSzPts val="700"/>
              <a:buNone/>
              <a:defRPr sz="700"/>
            </a:lvl1pPr>
            <a:lvl2pPr indent="-228600" lvl="1" marL="914400" algn="l">
              <a:spcBef>
                <a:spcPts val="100"/>
              </a:spcBef>
              <a:spcAft>
                <a:spcPts val="0"/>
              </a:spcAft>
              <a:buClr>
                <a:schemeClr val="dk1"/>
              </a:buClr>
              <a:buSzPts val="600"/>
              <a:buNone/>
              <a:defRPr sz="600"/>
            </a:lvl2pPr>
            <a:lvl3pPr indent="-228600" lvl="2" marL="1371600" algn="l">
              <a:spcBef>
                <a:spcPts val="100"/>
              </a:spcBef>
              <a:spcAft>
                <a:spcPts val="0"/>
              </a:spcAft>
              <a:buClr>
                <a:schemeClr val="dk1"/>
              </a:buClr>
              <a:buSzPts val="500"/>
              <a:buNone/>
              <a:defRPr sz="500"/>
            </a:lvl3pPr>
            <a:lvl4pPr indent="-228600" lvl="3" marL="1828800" algn="l">
              <a:spcBef>
                <a:spcPts val="100"/>
              </a:spcBef>
              <a:spcAft>
                <a:spcPts val="0"/>
              </a:spcAft>
              <a:buClr>
                <a:schemeClr val="dk1"/>
              </a:buClr>
              <a:buSzPts val="500"/>
              <a:buNone/>
              <a:defRPr sz="500"/>
            </a:lvl4pPr>
            <a:lvl5pPr indent="-228600" lvl="4" marL="2286000" algn="l">
              <a:spcBef>
                <a:spcPts val="100"/>
              </a:spcBef>
              <a:spcAft>
                <a:spcPts val="0"/>
              </a:spcAft>
              <a:buClr>
                <a:schemeClr val="dk1"/>
              </a:buClr>
              <a:buSzPts val="500"/>
              <a:buNone/>
              <a:defRPr sz="500"/>
            </a:lvl5pPr>
            <a:lvl6pPr indent="-228600" lvl="5" marL="2743200" algn="l">
              <a:spcBef>
                <a:spcPts val="100"/>
              </a:spcBef>
              <a:spcAft>
                <a:spcPts val="0"/>
              </a:spcAft>
              <a:buClr>
                <a:schemeClr val="dk1"/>
              </a:buClr>
              <a:buSzPts val="500"/>
              <a:buNone/>
              <a:defRPr sz="500"/>
            </a:lvl6pPr>
            <a:lvl7pPr indent="-228600" lvl="6" marL="3200400" algn="l">
              <a:spcBef>
                <a:spcPts val="100"/>
              </a:spcBef>
              <a:spcAft>
                <a:spcPts val="0"/>
              </a:spcAft>
              <a:buClr>
                <a:schemeClr val="dk1"/>
              </a:buClr>
              <a:buSzPts val="500"/>
              <a:buNone/>
              <a:defRPr sz="500"/>
            </a:lvl7pPr>
            <a:lvl8pPr indent="-228600" lvl="7" marL="3657600" algn="l">
              <a:spcBef>
                <a:spcPts val="100"/>
              </a:spcBef>
              <a:spcAft>
                <a:spcPts val="0"/>
              </a:spcAft>
              <a:buClr>
                <a:schemeClr val="dk1"/>
              </a:buClr>
              <a:buSzPts val="500"/>
              <a:buNone/>
              <a:defRPr sz="500"/>
            </a:lvl8pPr>
            <a:lvl9pPr indent="-228600" lvl="8" marL="4114800" algn="l">
              <a:spcBef>
                <a:spcPts val="100"/>
              </a:spcBef>
              <a:spcAft>
                <a:spcPts val="0"/>
              </a:spcAft>
              <a:buClr>
                <a:schemeClr val="dk1"/>
              </a:buClr>
              <a:buSzPts val="500"/>
              <a:buNone/>
              <a:defRPr sz="500"/>
            </a:lvl9pPr>
          </a:lstStyle>
          <a:p/>
        </p:txBody>
      </p:sp>
      <p:sp>
        <p:nvSpPr>
          <p:cNvPr id="110" name="Google Shape;110;p22"/>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11" name="Google Shape;111;p22"/>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12" name="Google Shape;112;p22"/>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13" name="Shape 113"/>
        <p:cNvGrpSpPr/>
        <p:nvPr/>
      </p:nvGrpSpPr>
      <p:grpSpPr>
        <a:xfrm>
          <a:off x="0" y="0"/>
          <a:ext cx="0" cy="0"/>
          <a:chOff x="0" y="0"/>
          <a:chExt cx="0" cy="0"/>
        </a:xfrm>
      </p:grpSpPr>
      <p:sp>
        <p:nvSpPr>
          <p:cNvPr id="114" name="Google Shape;114;p23"/>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115" name="Google Shape;115;p23"/>
          <p:cNvSpPr txBox="1"/>
          <p:nvPr>
            <p:ph idx="1" type="body"/>
          </p:nvPr>
        </p:nvSpPr>
        <p:spPr>
          <a:xfrm rot="5400000">
            <a:off x="1154509" y="-125809"/>
            <a:ext cx="2262982" cy="4114800"/>
          </a:xfrm>
          <a:prstGeom prst="rect">
            <a:avLst/>
          </a:prstGeom>
          <a:noFill/>
          <a:ln>
            <a:noFill/>
          </a:ln>
        </p:spPr>
        <p:txBody>
          <a:bodyPr anchorCtr="0" anchor="t" bIns="22850" lIns="45725" spcFirstLastPara="1" rIns="45725" wrap="square" tIns="22850">
            <a:normAutofit/>
          </a:bodyPr>
          <a:lstStyle>
            <a:lvl1pPr indent="-285750" lvl="0" marL="457200" algn="l">
              <a:spcBef>
                <a:spcPts val="200"/>
              </a:spcBef>
              <a:spcAft>
                <a:spcPts val="0"/>
              </a:spcAft>
              <a:buClr>
                <a:schemeClr val="dk1"/>
              </a:buClr>
              <a:buSzPts val="900"/>
              <a:buChar char="•"/>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sp>
        <p:nvSpPr>
          <p:cNvPr id="116" name="Google Shape;116;p23"/>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17" name="Google Shape;117;p23"/>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18" name="Google Shape;118;p23"/>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19" name="Shape 119"/>
        <p:cNvGrpSpPr/>
        <p:nvPr/>
      </p:nvGrpSpPr>
      <p:grpSpPr>
        <a:xfrm>
          <a:off x="0" y="0"/>
          <a:ext cx="0" cy="0"/>
          <a:chOff x="0" y="0"/>
          <a:chExt cx="0" cy="0"/>
        </a:xfrm>
      </p:grpSpPr>
      <p:sp>
        <p:nvSpPr>
          <p:cNvPr id="120" name="Google Shape;120;p24"/>
          <p:cNvSpPr txBox="1"/>
          <p:nvPr>
            <p:ph type="title"/>
          </p:nvPr>
        </p:nvSpPr>
        <p:spPr>
          <a:xfrm rot="5400000">
            <a:off x="2366169" y="1085850"/>
            <a:ext cx="2925763" cy="1028700"/>
          </a:xfrm>
          <a:prstGeom prst="rect">
            <a:avLst/>
          </a:prstGeom>
          <a:noFill/>
          <a:ln>
            <a:noFill/>
          </a:ln>
        </p:spPr>
        <p:txBody>
          <a:bodyPr anchorCtr="0" anchor="ctr" bIns="22850" lIns="45725" spcFirstLastPara="1" rIns="45725" wrap="square" tIns="2285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121" name="Google Shape;121;p24"/>
          <p:cNvSpPr txBox="1"/>
          <p:nvPr>
            <p:ph idx="1" type="body"/>
          </p:nvPr>
        </p:nvSpPr>
        <p:spPr>
          <a:xfrm rot="5400000">
            <a:off x="270669" y="95250"/>
            <a:ext cx="2925763" cy="3009900"/>
          </a:xfrm>
          <a:prstGeom prst="rect">
            <a:avLst/>
          </a:prstGeom>
          <a:noFill/>
          <a:ln>
            <a:noFill/>
          </a:ln>
        </p:spPr>
        <p:txBody>
          <a:bodyPr anchorCtr="0" anchor="t" bIns="22850" lIns="45725" spcFirstLastPara="1" rIns="45725" wrap="square" tIns="22850">
            <a:normAutofit/>
          </a:bodyPr>
          <a:lstStyle>
            <a:lvl1pPr indent="-285750" lvl="0" marL="457200" algn="l">
              <a:spcBef>
                <a:spcPts val="200"/>
              </a:spcBef>
              <a:spcAft>
                <a:spcPts val="0"/>
              </a:spcAft>
              <a:buClr>
                <a:schemeClr val="dk1"/>
              </a:buClr>
              <a:buSzPts val="900"/>
              <a:buChar char="•"/>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sp>
        <p:nvSpPr>
          <p:cNvPr id="122" name="Google Shape;122;p24"/>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23" name="Google Shape;123;p24"/>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24" name="Google Shape;124;p24"/>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25" name="Shape 125"/>
        <p:cNvGrpSpPr/>
        <p:nvPr/>
      </p:nvGrpSpPr>
      <p:grpSpPr>
        <a:xfrm>
          <a:off x="0" y="0"/>
          <a:ext cx="0" cy="0"/>
          <a:chOff x="0" y="0"/>
          <a:chExt cx="0" cy="0"/>
        </a:xfrm>
      </p:grpSpPr>
      <p:sp>
        <p:nvSpPr>
          <p:cNvPr id="126" name="Google Shape;126;p25"/>
          <p:cNvSpPr txBox="1"/>
          <p:nvPr>
            <p:ph type="title"/>
          </p:nvPr>
        </p:nvSpPr>
        <p:spPr>
          <a:xfrm>
            <a:off x="311700" y="445025"/>
            <a:ext cx="8520600" cy="572700"/>
          </a:xfrm>
          <a:prstGeom prst="rect">
            <a:avLst/>
          </a:prstGeom>
        </p:spPr>
        <p:txBody>
          <a:bodyPr anchorCtr="0" anchor="ctr" bIns="22850" lIns="45725" spcFirstLastPara="1" rIns="45725" wrap="square" tIns="22850">
            <a:normAutofit/>
          </a:bodyPr>
          <a:lstStyle>
            <a:lvl1pPr lvl="0" rtl="0">
              <a:spcBef>
                <a:spcPts val="0"/>
              </a:spcBef>
              <a:spcAft>
                <a:spcPts val="0"/>
              </a:spcAft>
              <a:buSzPts val="2200"/>
              <a:buNone/>
              <a:defRPr/>
            </a:lvl1pPr>
            <a:lvl2pPr lvl="1" rtl="0">
              <a:spcBef>
                <a:spcPts val="0"/>
              </a:spcBef>
              <a:spcAft>
                <a:spcPts val="0"/>
              </a:spcAft>
              <a:buSzPts val="700"/>
              <a:buNone/>
              <a:defRPr/>
            </a:lvl2pPr>
            <a:lvl3pPr lvl="2" rtl="0">
              <a:spcBef>
                <a:spcPts val="0"/>
              </a:spcBef>
              <a:spcAft>
                <a:spcPts val="0"/>
              </a:spcAft>
              <a:buSzPts val="700"/>
              <a:buNone/>
              <a:defRPr/>
            </a:lvl3pPr>
            <a:lvl4pPr lvl="3" rtl="0">
              <a:spcBef>
                <a:spcPts val="0"/>
              </a:spcBef>
              <a:spcAft>
                <a:spcPts val="0"/>
              </a:spcAft>
              <a:buSzPts val="700"/>
              <a:buNone/>
              <a:defRPr/>
            </a:lvl4pPr>
            <a:lvl5pPr lvl="4" rtl="0">
              <a:spcBef>
                <a:spcPts val="0"/>
              </a:spcBef>
              <a:spcAft>
                <a:spcPts val="0"/>
              </a:spcAft>
              <a:buSzPts val="700"/>
              <a:buNone/>
              <a:defRPr/>
            </a:lvl5pPr>
            <a:lvl6pPr lvl="5" rtl="0">
              <a:spcBef>
                <a:spcPts val="0"/>
              </a:spcBef>
              <a:spcAft>
                <a:spcPts val="0"/>
              </a:spcAft>
              <a:buSzPts val="700"/>
              <a:buNone/>
              <a:defRPr/>
            </a:lvl6pPr>
            <a:lvl7pPr lvl="6" rtl="0">
              <a:spcBef>
                <a:spcPts val="0"/>
              </a:spcBef>
              <a:spcAft>
                <a:spcPts val="0"/>
              </a:spcAft>
              <a:buSzPts val="700"/>
              <a:buNone/>
              <a:defRPr/>
            </a:lvl7pPr>
            <a:lvl8pPr lvl="7" rtl="0">
              <a:spcBef>
                <a:spcPts val="0"/>
              </a:spcBef>
              <a:spcAft>
                <a:spcPts val="0"/>
              </a:spcAft>
              <a:buSzPts val="700"/>
              <a:buNone/>
              <a:defRPr/>
            </a:lvl8pPr>
            <a:lvl9pPr lvl="8" rtl="0">
              <a:spcBef>
                <a:spcPts val="0"/>
              </a:spcBef>
              <a:spcAft>
                <a:spcPts val="0"/>
              </a:spcAft>
              <a:buSzPts val="700"/>
              <a:buNone/>
              <a:defRPr/>
            </a:lvl9pPr>
          </a:lstStyle>
          <a:p/>
        </p:txBody>
      </p:sp>
      <p:sp>
        <p:nvSpPr>
          <p:cNvPr id="127" name="Google Shape;127;p25"/>
          <p:cNvSpPr txBox="1"/>
          <p:nvPr>
            <p:ph idx="1" type="body"/>
          </p:nvPr>
        </p:nvSpPr>
        <p:spPr>
          <a:xfrm>
            <a:off x="311700" y="1152475"/>
            <a:ext cx="8520600" cy="3416400"/>
          </a:xfrm>
          <a:prstGeom prst="rect">
            <a:avLst/>
          </a:prstGeom>
        </p:spPr>
        <p:txBody>
          <a:bodyPr anchorCtr="0" anchor="t" bIns="22850" lIns="45725" spcFirstLastPara="1" rIns="45725" wrap="square" tIns="22850">
            <a:normAutofit/>
          </a:bodyPr>
          <a:lstStyle>
            <a:lvl1pPr indent="-330200" lvl="0" marL="457200" rtl="0">
              <a:spcBef>
                <a:spcPts val="300"/>
              </a:spcBef>
              <a:spcAft>
                <a:spcPts val="0"/>
              </a:spcAft>
              <a:buSzPts val="1600"/>
              <a:buChar char="•"/>
              <a:defRPr/>
            </a:lvl1pPr>
            <a:lvl2pPr indent="-317500" lvl="1" marL="914400" rtl="0">
              <a:spcBef>
                <a:spcPts val="300"/>
              </a:spcBef>
              <a:spcAft>
                <a:spcPts val="0"/>
              </a:spcAft>
              <a:buSzPts val="1400"/>
              <a:buChar char="–"/>
              <a:defRPr/>
            </a:lvl2pPr>
            <a:lvl3pPr indent="-304800" lvl="2" marL="1371600" rtl="0">
              <a:spcBef>
                <a:spcPts val="200"/>
              </a:spcBef>
              <a:spcAft>
                <a:spcPts val="0"/>
              </a:spcAft>
              <a:buSzPts val="1200"/>
              <a:buChar char="•"/>
              <a:defRPr/>
            </a:lvl3pPr>
            <a:lvl4pPr indent="-292100" lvl="3" marL="1828800" rtl="0">
              <a:spcBef>
                <a:spcPts val="200"/>
              </a:spcBef>
              <a:spcAft>
                <a:spcPts val="0"/>
              </a:spcAft>
              <a:buSzPts val="1000"/>
              <a:buChar char="–"/>
              <a:defRPr/>
            </a:lvl4pPr>
            <a:lvl5pPr indent="-292100" lvl="4" marL="2286000" rtl="0">
              <a:spcBef>
                <a:spcPts val="200"/>
              </a:spcBef>
              <a:spcAft>
                <a:spcPts val="0"/>
              </a:spcAft>
              <a:buSzPts val="1000"/>
              <a:buChar char="»"/>
              <a:defRPr/>
            </a:lvl5pPr>
            <a:lvl6pPr indent="-292100" lvl="5" marL="2743200" rtl="0">
              <a:spcBef>
                <a:spcPts val="200"/>
              </a:spcBef>
              <a:spcAft>
                <a:spcPts val="0"/>
              </a:spcAft>
              <a:buSzPts val="1000"/>
              <a:buChar char="•"/>
              <a:defRPr/>
            </a:lvl6pPr>
            <a:lvl7pPr indent="-292100" lvl="6" marL="3200400" rtl="0">
              <a:spcBef>
                <a:spcPts val="200"/>
              </a:spcBef>
              <a:spcAft>
                <a:spcPts val="0"/>
              </a:spcAft>
              <a:buSzPts val="1000"/>
              <a:buChar char="•"/>
              <a:defRPr/>
            </a:lvl7pPr>
            <a:lvl8pPr indent="-292100" lvl="7" marL="3657600" rtl="0">
              <a:spcBef>
                <a:spcPts val="200"/>
              </a:spcBef>
              <a:spcAft>
                <a:spcPts val="0"/>
              </a:spcAft>
              <a:buSzPts val="1000"/>
              <a:buChar char="•"/>
              <a:defRPr/>
            </a:lvl8pPr>
            <a:lvl9pPr indent="-292100" lvl="8" marL="4114800" rtl="0">
              <a:spcBef>
                <a:spcPts val="200"/>
              </a:spcBef>
              <a:spcAft>
                <a:spcPts val="0"/>
              </a:spcAft>
              <a:buSzPts val="1000"/>
              <a:buChar char="•"/>
              <a:defRPr/>
            </a:lvl9pPr>
          </a:lstStyle>
          <a:p/>
        </p:txBody>
      </p:sp>
      <p:sp>
        <p:nvSpPr>
          <p:cNvPr id="128" name="Google Shape;128;p25"/>
          <p:cNvSpPr txBox="1"/>
          <p:nvPr>
            <p:ph idx="12" type="sldNum"/>
          </p:nvPr>
        </p:nvSpPr>
        <p:spPr>
          <a:xfrm>
            <a:off x="8472458" y="4663217"/>
            <a:ext cx="548700" cy="393600"/>
          </a:xfrm>
          <a:prstGeom prst="rect">
            <a:avLst/>
          </a:prstGeom>
        </p:spPr>
        <p:txBody>
          <a:bodyPr anchorCtr="0" anchor="ctr" bIns="22850" lIns="45725" spcFirstLastPara="1" rIns="45725" wrap="square" tIns="2285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theme" Target="../theme/theme1.xml"/><Relationship Id="rId12" Type="http://schemas.openxmlformats.org/officeDocument/2006/relationships/slideLayout" Target="../slideLayouts/slideLayout23.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marR="0" rtl="0" algn="ctr">
              <a:spcBef>
                <a:spcPts val="0"/>
              </a:spcBef>
              <a:spcAft>
                <a:spcPts val="0"/>
              </a:spcAft>
              <a:buClr>
                <a:schemeClr val="dk1"/>
              </a:buClr>
              <a:buSzPts val="2200"/>
              <a:buFont typeface="Calibri"/>
              <a:buNone/>
              <a:defRPr b="0" i="0" sz="2200" u="none" cap="none" strike="noStrike">
                <a:solidFill>
                  <a:schemeClr val="dk1"/>
                </a:solidFill>
                <a:latin typeface="Calibri"/>
                <a:ea typeface="Calibri"/>
                <a:cs typeface="Calibri"/>
                <a:sym typeface="Calibri"/>
              </a:defRPr>
            </a:lvl1pPr>
            <a:lvl2pPr lvl="1">
              <a:spcBef>
                <a:spcPts val="0"/>
              </a:spcBef>
              <a:spcAft>
                <a:spcPts val="0"/>
              </a:spcAft>
              <a:buSzPts val="700"/>
              <a:buNone/>
              <a:defRPr sz="900"/>
            </a:lvl2pPr>
            <a:lvl3pPr lvl="2">
              <a:spcBef>
                <a:spcPts val="0"/>
              </a:spcBef>
              <a:spcAft>
                <a:spcPts val="0"/>
              </a:spcAft>
              <a:buSzPts val="700"/>
              <a:buNone/>
              <a:defRPr sz="900"/>
            </a:lvl3pPr>
            <a:lvl4pPr lvl="3">
              <a:spcBef>
                <a:spcPts val="0"/>
              </a:spcBef>
              <a:spcAft>
                <a:spcPts val="0"/>
              </a:spcAft>
              <a:buSzPts val="700"/>
              <a:buNone/>
              <a:defRPr sz="900"/>
            </a:lvl4pPr>
            <a:lvl5pPr lvl="4">
              <a:spcBef>
                <a:spcPts val="0"/>
              </a:spcBef>
              <a:spcAft>
                <a:spcPts val="0"/>
              </a:spcAft>
              <a:buSzPts val="700"/>
              <a:buNone/>
              <a:defRPr sz="900"/>
            </a:lvl5pPr>
            <a:lvl6pPr lvl="5">
              <a:spcBef>
                <a:spcPts val="0"/>
              </a:spcBef>
              <a:spcAft>
                <a:spcPts val="0"/>
              </a:spcAft>
              <a:buSzPts val="700"/>
              <a:buNone/>
              <a:defRPr sz="900"/>
            </a:lvl6pPr>
            <a:lvl7pPr lvl="6">
              <a:spcBef>
                <a:spcPts val="0"/>
              </a:spcBef>
              <a:spcAft>
                <a:spcPts val="0"/>
              </a:spcAft>
              <a:buSzPts val="700"/>
              <a:buNone/>
              <a:defRPr sz="900"/>
            </a:lvl7pPr>
            <a:lvl8pPr lvl="7">
              <a:spcBef>
                <a:spcPts val="0"/>
              </a:spcBef>
              <a:spcAft>
                <a:spcPts val="0"/>
              </a:spcAft>
              <a:buSzPts val="700"/>
              <a:buNone/>
              <a:defRPr sz="900"/>
            </a:lvl8pPr>
            <a:lvl9pPr lvl="8">
              <a:spcBef>
                <a:spcPts val="0"/>
              </a:spcBef>
              <a:spcAft>
                <a:spcPts val="0"/>
              </a:spcAft>
              <a:buSzPts val="700"/>
              <a:buNone/>
              <a:defRPr sz="900"/>
            </a:lvl9pPr>
          </a:lstStyle>
          <a:p/>
        </p:txBody>
      </p:sp>
      <p:sp>
        <p:nvSpPr>
          <p:cNvPr id="52" name="Google Shape;52;p13"/>
          <p:cNvSpPr txBox="1"/>
          <p:nvPr>
            <p:ph idx="1" type="body"/>
          </p:nvPr>
        </p:nvSpPr>
        <p:spPr>
          <a:xfrm>
            <a:off x="228600" y="800100"/>
            <a:ext cx="4114800" cy="2262982"/>
          </a:xfrm>
          <a:prstGeom prst="rect">
            <a:avLst/>
          </a:prstGeom>
          <a:noFill/>
          <a:ln>
            <a:noFill/>
          </a:ln>
        </p:spPr>
        <p:txBody>
          <a:bodyPr anchorCtr="0" anchor="t" bIns="22850" lIns="45725" spcFirstLastPara="1" rIns="45725" wrap="square" tIns="22850">
            <a:normAutofit/>
          </a:bodyPr>
          <a:lstStyle>
            <a:lvl1pPr indent="-330200" lvl="0" marL="457200" marR="0" rtl="0" algn="l">
              <a:spcBef>
                <a:spcPts val="30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1pPr>
            <a:lvl2pPr indent="-317500" lvl="1" marL="914400" marR="0" rtl="0" algn="l">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2pPr>
            <a:lvl3pPr indent="-304800" lvl="2" marL="1371600" marR="0" rtl="0" algn="l">
              <a:spcBef>
                <a:spcPts val="2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3pPr>
            <a:lvl4pPr indent="-292100" lvl="3" marL="1828800" marR="0" rtl="0" algn="l">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4pPr>
            <a:lvl5pPr indent="-292100" lvl="4" marL="2286000" marR="0" rtl="0" algn="l">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5pPr>
            <a:lvl6pPr indent="-292100" lvl="5" marL="2743200" marR="0" rtl="0" algn="l">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6pPr>
            <a:lvl7pPr indent="-292100" lvl="6" marL="3200400" marR="0" rtl="0" algn="l">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7pPr>
            <a:lvl8pPr indent="-292100" lvl="7" marL="3657600" marR="0" rtl="0" algn="l">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8pPr>
            <a:lvl9pPr indent="-292100" lvl="8" marL="4114800" marR="0" rtl="0" algn="l">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9pPr>
          </a:lstStyle>
          <a:p/>
        </p:txBody>
      </p:sp>
      <p:sp>
        <p:nvSpPr>
          <p:cNvPr id="53" name="Google Shape;53;p13"/>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marR="0" rtl="0" algn="l">
              <a:spcBef>
                <a:spcPts val="0"/>
              </a:spcBef>
              <a:spcAft>
                <a:spcPts val="0"/>
              </a:spcAft>
              <a:buSzPts val="700"/>
              <a:buNone/>
              <a:defRPr b="0" i="0" sz="600" u="none" cap="none" strike="noStrike">
                <a:solidFill>
                  <a:srgbClr val="888888"/>
                </a:solidFill>
                <a:latin typeface="Calibri"/>
                <a:ea typeface="Calibri"/>
                <a:cs typeface="Calibri"/>
                <a:sym typeface="Calibri"/>
              </a:defRPr>
            </a:lvl1pPr>
            <a:lvl2pPr lvl="1"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2pPr>
            <a:lvl3pPr lvl="2"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3pPr>
            <a:lvl4pPr lvl="3"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4pPr>
            <a:lvl5pPr lvl="4"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5pPr>
            <a:lvl6pPr lvl="5"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6pPr>
            <a:lvl7pPr lvl="6"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7pPr>
            <a:lvl8pPr lvl="7"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8pPr>
            <a:lvl9pPr lvl="8"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9pPr>
          </a:lstStyle>
          <a:p/>
        </p:txBody>
      </p:sp>
      <p:sp>
        <p:nvSpPr>
          <p:cNvPr id="54" name="Google Shape;54;p13"/>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marR="0" rtl="0" algn="ctr">
              <a:spcBef>
                <a:spcPts val="0"/>
              </a:spcBef>
              <a:spcAft>
                <a:spcPts val="0"/>
              </a:spcAft>
              <a:buSzPts val="700"/>
              <a:buNone/>
              <a:defRPr b="0" i="0" sz="600" u="none" cap="none" strike="noStrike">
                <a:solidFill>
                  <a:srgbClr val="888888"/>
                </a:solidFill>
                <a:latin typeface="Calibri"/>
                <a:ea typeface="Calibri"/>
                <a:cs typeface="Calibri"/>
                <a:sym typeface="Calibri"/>
              </a:defRPr>
            </a:lvl1pPr>
            <a:lvl2pPr lvl="1"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2pPr>
            <a:lvl3pPr lvl="2"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3pPr>
            <a:lvl4pPr lvl="3"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4pPr>
            <a:lvl5pPr lvl="4"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5pPr>
            <a:lvl6pPr lvl="5"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6pPr>
            <a:lvl7pPr lvl="6"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7pPr>
            <a:lvl8pPr lvl="7"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8pPr>
            <a:lvl9pPr lvl="8"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9pPr>
          </a:lstStyle>
          <a:p/>
        </p:txBody>
      </p:sp>
      <p:sp>
        <p:nvSpPr>
          <p:cNvPr id="55" name="Google Shape;55;p13"/>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marR="0" rtl="0" algn="r">
              <a:spcBef>
                <a:spcPts val="0"/>
              </a:spcBef>
              <a:buNone/>
              <a:defRPr b="0" i="0" sz="600" u="none" cap="none" strike="noStrike">
                <a:solidFill>
                  <a:srgbClr val="888888"/>
                </a:solidFill>
                <a:latin typeface="Calibri"/>
                <a:ea typeface="Calibri"/>
                <a:cs typeface="Calibri"/>
                <a:sym typeface="Calibri"/>
              </a:defRPr>
            </a:lvl1pPr>
            <a:lvl2pPr indent="0" lvl="1" marL="0" marR="0" rtl="0" algn="r">
              <a:spcBef>
                <a:spcPts val="0"/>
              </a:spcBef>
              <a:buNone/>
              <a:defRPr b="0" i="0" sz="600" u="none" cap="none" strike="noStrike">
                <a:solidFill>
                  <a:srgbClr val="888888"/>
                </a:solidFill>
                <a:latin typeface="Calibri"/>
                <a:ea typeface="Calibri"/>
                <a:cs typeface="Calibri"/>
                <a:sym typeface="Calibri"/>
              </a:defRPr>
            </a:lvl2pPr>
            <a:lvl3pPr indent="0" lvl="2" marL="0" marR="0" rtl="0" algn="r">
              <a:spcBef>
                <a:spcPts val="0"/>
              </a:spcBef>
              <a:buNone/>
              <a:defRPr b="0" i="0" sz="600" u="none" cap="none" strike="noStrike">
                <a:solidFill>
                  <a:srgbClr val="888888"/>
                </a:solidFill>
                <a:latin typeface="Calibri"/>
                <a:ea typeface="Calibri"/>
                <a:cs typeface="Calibri"/>
                <a:sym typeface="Calibri"/>
              </a:defRPr>
            </a:lvl3pPr>
            <a:lvl4pPr indent="0" lvl="3" marL="0" marR="0" rtl="0" algn="r">
              <a:spcBef>
                <a:spcPts val="0"/>
              </a:spcBef>
              <a:buNone/>
              <a:defRPr b="0" i="0" sz="600" u="none" cap="none" strike="noStrike">
                <a:solidFill>
                  <a:srgbClr val="888888"/>
                </a:solidFill>
                <a:latin typeface="Calibri"/>
                <a:ea typeface="Calibri"/>
                <a:cs typeface="Calibri"/>
                <a:sym typeface="Calibri"/>
              </a:defRPr>
            </a:lvl4pPr>
            <a:lvl5pPr indent="0" lvl="4" marL="0" marR="0" rtl="0" algn="r">
              <a:spcBef>
                <a:spcPts val="0"/>
              </a:spcBef>
              <a:buNone/>
              <a:defRPr b="0" i="0" sz="600" u="none" cap="none" strike="noStrike">
                <a:solidFill>
                  <a:srgbClr val="888888"/>
                </a:solidFill>
                <a:latin typeface="Calibri"/>
                <a:ea typeface="Calibri"/>
                <a:cs typeface="Calibri"/>
                <a:sym typeface="Calibri"/>
              </a:defRPr>
            </a:lvl5pPr>
            <a:lvl6pPr indent="0" lvl="5" marL="0" marR="0" rtl="0" algn="r">
              <a:spcBef>
                <a:spcPts val="0"/>
              </a:spcBef>
              <a:buNone/>
              <a:defRPr b="0" i="0" sz="600" u="none" cap="none" strike="noStrike">
                <a:solidFill>
                  <a:srgbClr val="888888"/>
                </a:solidFill>
                <a:latin typeface="Calibri"/>
                <a:ea typeface="Calibri"/>
                <a:cs typeface="Calibri"/>
                <a:sym typeface="Calibri"/>
              </a:defRPr>
            </a:lvl6pPr>
            <a:lvl7pPr indent="0" lvl="6" marL="0" marR="0" rtl="0" algn="r">
              <a:spcBef>
                <a:spcPts val="0"/>
              </a:spcBef>
              <a:buNone/>
              <a:defRPr b="0" i="0" sz="600" u="none" cap="none" strike="noStrike">
                <a:solidFill>
                  <a:srgbClr val="888888"/>
                </a:solidFill>
                <a:latin typeface="Calibri"/>
                <a:ea typeface="Calibri"/>
                <a:cs typeface="Calibri"/>
                <a:sym typeface="Calibri"/>
              </a:defRPr>
            </a:lvl7pPr>
            <a:lvl8pPr indent="0" lvl="7" marL="0" marR="0" rtl="0" algn="r">
              <a:spcBef>
                <a:spcPts val="0"/>
              </a:spcBef>
              <a:buNone/>
              <a:defRPr b="0" i="0" sz="600" u="none" cap="none" strike="noStrike">
                <a:solidFill>
                  <a:srgbClr val="888888"/>
                </a:solidFill>
                <a:latin typeface="Calibri"/>
                <a:ea typeface="Calibri"/>
                <a:cs typeface="Calibri"/>
                <a:sym typeface="Calibri"/>
              </a:defRPr>
            </a:lvl8pPr>
            <a:lvl9pPr indent="0" lvl="8" marL="0" marR="0" rtl="0" algn="r">
              <a:spcBef>
                <a:spcPts val="0"/>
              </a:spcBef>
              <a:buNone/>
              <a:defRPr b="0" i="0" sz="6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6.png"/><Relationship Id="rId4" Type="http://schemas.openxmlformats.org/officeDocument/2006/relationships/image" Target="../media/image1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49.png"/><Relationship Id="rId4" Type="http://schemas.openxmlformats.org/officeDocument/2006/relationships/image" Target="../media/image4.png"/><Relationship Id="rId5" Type="http://schemas.openxmlformats.org/officeDocument/2006/relationships/image" Target="../media/image7.png"/><Relationship Id="rId6" Type="http://schemas.openxmlformats.org/officeDocument/2006/relationships/image" Target="../media/image2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 Id="rId6" Type="http://schemas.openxmlformats.org/officeDocument/2006/relationships/image" Target="../media/image14.png"/><Relationship Id="rId7" Type="http://schemas.openxmlformats.org/officeDocument/2006/relationships/image" Target="../media/image16.png"/><Relationship Id="rId8"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49.png"/><Relationship Id="rId4" Type="http://schemas.openxmlformats.org/officeDocument/2006/relationships/image" Target="../media/image6.png"/><Relationship Id="rId5" Type="http://schemas.openxmlformats.org/officeDocument/2006/relationships/image" Target="../media/image1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49.png"/><Relationship Id="rId4" Type="http://schemas.openxmlformats.org/officeDocument/2006/relationships/image" Target="../media/image6.png"/><Relationship Id="rId5" Type="http://schemas.openxmlformats.org/officeDocument/2006/relationships/image" Target="../media/image19.png"/><Relationship Id="rId6" Type="http://schemas.openxmlformats.org/officeDocument/2006/relationships/image" Target="../media/image2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23.jpg"/><Relationship Id="rId4" Type="http://schemas.openxmlformats.org/officeDocument/2006/relationships/image" Target="../media/image21.png"/><Relationship Id="rId5" Type="http://schemas.openxmlformats.org/officeDocument/2006/relationships/image" Target="../media/image24.jpg"/><Relationship Id="rId6" Type="http://schemas.openxmlformats.org/officeDocument/2006/relationships/image" Target="../media/image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 Id="rId3" Type="http://schemas.openxmlformats.org/officeDocument/2006/relationships/image" Target="../media/image49.png"/><Relationship Id="rId4" Type="http://schemas.openxmlformats.org/officeDocument/2006/relationships/image" Target="../media/image4.png"/><Relationship Id="rId5" Type="http://schemas.openxmlformats.org/officeDocument/2006/relationships/image" Target="../media/image7.png"/><Relationship Id="rId6" Type="http://schemas.openxmlformats.org/officeDocument/2006/relationships/image" Target="../media/image29.png"/><Relationship Id="rId7" Type="http://schemas.openxmlformats.org/officeDocument/2006/relationships/image" Target="../media/image30.png"/><Relationship Id="rId8" Type="http://schemas.openxmlformats.org/officeDocument/2006/relationships/image" Target="../media/image3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 Id="rId3" Type="http://schemas.openxmlformats.org/officeDocument/2006/relationships/image" Target="../media/image49.png"/><Relationship Id="rId4" Type="http://schemas.openxmlformats.org/officeDocument/2006/relationships/image" Target="../media/image6.png"/><Relationship Id="rId5" Type="http://schemas.openxmlformats.org/officeDocument/2006/relationships/image" Target="../media/image37.jpg"/><Relationship Id="rId6" Type="http://schemas.openxmlformats.org/officeDocument/2006/relationships/image" Target="../media/image33.jpg"/><Relationship Id="rId7" Type="http://schemas.openxmlformats.org/officeDocument/2006/relationships/image" Target="../media/image38.jpg"/><Relationship Id="rId8" Type="http://schemas.openxmlformats.org/officeDocument/2006/relationships/image" Target="../media/image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 Id="rId6" Type="http://schemas.openxmlformats.org/officeDocument/2006/relationships/image" Target="../media/image14.png"/><Relationship Id="rId7" Type="http://schemas.openxmlformats.org/officeDocument/2006/relationships/image" Target="../media/image16.png"/><Relationship Id="rId8" Type="http://schemas.openxmlformats.org/officeDocument/2006/relationships/image" Target="../media/image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 Id="rId3" Type="http://schemas.openxmlformats.org/officeDocument/2006/relationships/image" Target="../media/image3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 Id="rId3" Type="http://schemas.openxmlformats.org/officeDocument/2006/relationships/image" Target="../media/image3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6.png"/><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 Id="rId3" Type="http://schemas.openxmlformats.org/officeDocument/2006/relationships/image" Target="../media/image49.png"/><Relationship Id="rId4" Type="http://schemas.openxmlformats.org/officeDocument/2006/relationships/image" Target="../media/image36.png"/><Relationship Id="rId5" Type="http://schemas.openxmlformats.org/officeDocument/2006/relationships/image" Target="../media/image3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 Id="rId3" Type="http://schemas.openxmlformats.org/officeDocument/2006/relationships/image" Target="../media/image49.png"/><Relationship Id="rId4" Type="http://schemas.openxmlformats.org/officeDocument/2006/relationships/image" Target="../media/image4.png"/><Relationship Id="rId5" Type="http://schemas.openxmlformats.org/officeDocument/2006/relationships/image" Target="../media/image39.jpg"/><Relationship Id="rId6" Type="http://schemas.openxmlformats.org/officeDocument/2006/relationships/image" Target="../media/image7.png"/><Relationship Id="rId7" Type="http://schemas.openxmlformats.org/officeDocument/2006/relationships/image" Target="../media/image4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 Id="rId3" Type="http://schemas.openxmlformats.org/officeDocument/2006/relationships/image" Target="../media/image49.png"/><Relationship Id="rId4" Type="http://schemas.openxmlformats.org/officeDocument/2006/relationships/image" Target="../media/image32.png"/><Relationship Id="rId5" Type="http://schemas.openxmlformats.org/officeDocument/2006/relationships/image" Target="../media/image44.jpg"/><Relationship Id="rId6" Type="http://schemas.openxmlformats.org/officeDocument/2006/relationships/image" Target="../media/image39.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49.png"/><Relationship Id="rId4" Type="http://schemas.openxmlformats.org/officeDocument/2006/relationships/image" Target="../media/image4.png"/><Relationship Id="rId5" Type="http://schemas.openxmlformats.org/officeDocument/2006/relationships/image" Target="../media/image7.png"/><Relationship Id="rId6" Type="http://schemas.openxmlformats.org/officeDocument/2006/relationships/image" Target="../media/image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49.png"/><Relationship Id="rId4" Type="http://schemas.openxmlformats.org/officeDocument/2006/relationships/image" Target="../media/image4.png"/><Relationship Id="rId5" Type="http://schemas.openxmlformats.org/officeDocument/2006/relationships/image" Target="../media/image7.png"/><Relationship Id="rId6" Type="http://schemas.openxmlformats.org/officeDocument/2006/relationships/image" Target="../media/image1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49.png"/><Relationship Id="rId4" Type="http://schemas.openxmlformats.org/officeDocument/2006/relationships/image" Target="../media/image4.png"/><Relationship Id="rId5"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49.png"/><Relationship Id="rId4" Type="http://schemas.openxmlformats.org/officeDocument/2006/relationships/image" Target="../media/image4.png"/><Relationship Id="rId9" Type="http://schemas.openxmlformats.org/officeDocument/2006/relationships/image" Target="../media/image48.png"/><Relationship Id="rId5" Type="http://schemas.openxmlformats.org/officeDocument/2006/relationships/image" Target="../media/image7.png"/><Relationship Id="rId6" Type="http://schemas.openxmlformats.org/officeDocument/2006/relationships/image" Target="../media/image22.png"/><Relationship Id="rId7" Type="http://schemas.openxmlformats.org/officeDocument/2006/relationships/image" Target="../media/image20.png"/><Relationship Id="rId8" Type="http://schemas.openxmlformats.org/officeDocument/2006/relationships/image" Target="../media/image4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49.png"/><Relationship Id="rId4" Type="http://schemas.openxmlformats.org/officeDocument/2006/relationships/image" Target="../media/image4.png"/><Relationship Id="rId5"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49.png"/><Relationship Id="rId4" Type="http://schemas.openxmlformats.org/officeDocument/2006/relationships/image" Target="../media/image4.png"/><Relationship Id="rId5" Type="http://schemas.openxmlformats.org/officeDocument/2006/relationships/image" Target="../media/image7.png"/><Relationship Id="rId6" Type="http://schemas.openxmlformats.org/officeDocument/2006/relationships/image" Target="../media/image46.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9.xml"/><Relationship Id="rId3"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26"/>
          <p:cNvSpPr/>
          <p:nvPr/>
        </p:nvSpPr>
        <p:spPr>
          <a:xfrm rot="7660416">
            <a:off x="7503488" y="1612986"/>
            <a:ext cx="3807392" cy="3906839"/>
          </a:xfrm>
          <a:custGeom>
            <a:rect b="b" l="l" r="r" t="t"/>
            <a:pathLst>
              <a:path extrusionOk="0" h="7828566" w="7629294">
                <a:moveTo>
                  <a:pt x="0" y="0"/>
                </a:moveTo>
                <a:lnTo>
                  <a:pt x="7629294" y="0"/>
                </a:lnTo>
                <a:lnTo>
                  <a:pt x="7629294" y="7828566"/>
                </a:lnTo>
                <a:lnTo>
                  <a:pt x="0" y="7828566"/>
                </a:lnTo>
                <a:lnTo>
                  <a:pt x="0" y="0"/>
                </a:lnTo>
                <a:close/>
              </a:path>
            </a:pathLst>
          </a:custGeom>
          <a:blipFill rotWithShape="1">
            <a:blip r:embed="rId3">
              <a:alphaModFix/>
            </a:blip>
            <a:stretch>
              <a:fillRect b="0" l="0" r="0" t="0"/>
            </a:stretch>
          </a:blipFill>
          <a:ln>
            <a:noFill/>
          </a:ln>
        </p:spPr>
      </p:sp>
      <p:sp>
        <p:nvSpPr>
          <p:cNvPr id="134" name="Google Shape;134;p26"/>
          <p:cNvSpPr/>
          <p:nvPr/>
        </p:nvSpPr>
        <p:spPr>
          <a:xfrm>
            <a:off x="-1854830" y="-1898925"/>
            <a:ext cx="4511317" cy="4629150"/>
          </a:xfrm>
          <a:custGeom>
            <a:rect b="b" l="l" r="r" t="t"/>
            <a:pathLst>
              <a:path extrusionOk="0" h="9258300" w="9022634">
                <a:moveTo>
                  <a:pt x="0" y="0"/>
                </a:moveTo>
                <a:lnTo>
                  <a:pt x="9022634" y="0"/>
                </a:lnTo>
                <a:lnTo>
                  <a:pt x="9022634" y="9258300"/>
                </a:lnTo>
                <a:lnTo>
                  <a:pt x="0" y="9258300"/>
                </a:lnTo>
                <a:lnTo>
                  <a:pt x="0" y="0"/>
                </a:lnTo>
                <a:close/>
              </a:path>
            </a:pathLst>
          </a:custGeom>
          <a:blipFill rotWithShape="1">
            <a:blip r:embed="rId3">
              <a:alphaModFix/>
            </a:blip>
            <a:stretch>
              <a:fillRect b="0" l="0" r="0" t="0"/>
            </a:stretch>
          </a:blipFill>
          <a:ln>
            <a:noFill/>
          </a:ln>
        </p:spPr>
      </p:sp>
      <p:grpSp>
        <p:nvGrpSpPr>
          <p:cNvPr id="135" name="Google Shape;135;p26"/>
          <p:cNvGrpSpPr/>
          <p:nvPr/>
        </p:nvGrpSpPr>
        <p:grpSpPr>
          <a:xfrm>
            <a:off x="2118174" y="1551803"/>
            <a:ext cx="4907654" cy="2153755"/>
            <a:chOff x="0" y="-19050"/>
            <a:chExt cx="1895495" cy="831850"/>
          </a:xfrm>
        </p:grpSpPr>
        <p:sp>
          <p:nvSpPr>
            <p:cNvPr id="136" name="Google Shape;136;p26"/>
            <p:cNvSpPr/>
            <p:nvPr/>
          </p:nvSpPr>
          <p:spPr>
            <a:xfrm>
              <a:off x="0" y="0"/>
              <a:ext cx="1895495" cy="812800"/>
            </a:xfrm>
            <a:custGeom>
              <a:rect b="b" l="l" r="r" t="t"/>
              <a:pathLst>
                <a:path extrusionOk="0" h="812800" w="1895495">
                  <a:moveTo>
                    <a:pt x="0" y="0"/>
                  </a:moveTo>
                  <a:lnTo>
                    <a:pt x="1895495" y="0"/>
                  </a:lnTo>
                  <a:lnTo>
                    <a:pt x="1895495" y="812800"/>
                  </a:lnTo>
                  <a:lnTo>
                    <a:pt x="0" y="812800"/>
                  </a:lnTo>
                  <a:lnTo>
                    <a:pt x="0" y="0"/>
                  </a:lnTo>
                </a:path>
              </a:pathLst>
            </a:custGeom>
            <a:solidFill>
              <a:srgbClr val="000000">
                <a:alpha val="0"/>
              </a:srgbClr>
            </a:solidFill>
            <a:ln cap="flat" cmpd="sng" w="38100">
              <a:solidFill>
                <a:srgbClr val="000000"/>
              </a:solidFill>
              <a:prstDash val="solid"/>
              <a:round/>
              <a:headEnd len="sm" w="sm" type="none"/>
              <a:tailEnd len="sm" w="sm" type="none"/>
            </a:ln>
          </p:spPr>
        </p:sp>
        <p:sp>
          <p:nvSpPr>
            <p:cNvPr id="137" name="Google Shape;137;p26"/>
            <p:cNvSpPr txBox="1"/>
            <p:nvPr/>
          </p:nvSpPr>
          <p:spPr>
            <a:xfrm>
              <a:off x="0" y="-19050"/>
              <a:ext cx="812800" cy="831850"/>
            </a:xfrm>
            <a:prstGeom prst="rect">
              <a:avLst/>
            </a:prstGeom>
            <a:noFill/>
            <a:ln>
              <a:noFill/>
            </a:ln>
          </p:spPr>
          <p:txBody>
            <a:bodyPr anchorCtr="0" anchor="ctr" bIns="25400" lIns="25400" spcFirstLastPara="1" rIns="25400" wrap="square" tIns="25400">
              <a:noAutofit/>
            </a:bodyPr>
            <a:lstStyle/>
            <a:p>
              <a:pPr indent="0" lvl="0" marL="0" marR="0" rtl="0" algn="ctr">
                <a:lnSpc>
                  <a:spcPct val="1588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138" name="Google Shape;138;p26"/>
          <p:cNvSpPr txBox="1"/>
          <p:nvPr/>
        </p:nvSpPr>
        <p:spPr>
          <a:xfrm>
            <a:off x="2118175" y="1974274"/>
            <a:ext cx="4907700" cy="1392000"/>
          </a:xfrm>
          <a:prstGeom prst="rect">
            <a:avLst/>
          </a:prstGeom>
          <a:noFill/>
          <a:ln>
            <a:noFill/>
          </a:ln>
        </p:spPr>
        <p:txBody>
          <a:bodyPr anchorCtr="0" anchor="t" bIns="0" lIns="0" spcFirstLastPara="1" rIns="0" wrap="square" tIns="0">
            <a:spAutoFit/>
          </a:bodyPr>
          <a:lstStyle/>
          <a:p>
            <a:pPr indent="0" lvl="0" marL="0" marR="0" rtl="0" algn="ctr">
              <a:lnSpc>
                <a:spcPct val="137989"/>
              </a:lnSpc>
              <a:spcBef>
                <a:spcPts val="0"/>
              </a:spcBef>
              <a:spcAft>
                <a:spcPts val="0"/>
              </a:spcAft>
              <a:buNone/>
            </a:pPr>
            <a:r>
              <a:rPr b="1" i="0" lang="en" sz="3800" u="none" cap="none" strike="noStrike">
                <a:solidFill>
                  <a:srgbClr val="231F20"/>
                </a:solidFill>
                <a:latin typeface="Oswald"/>
                <a:ea typeface="Oswald"/>
                <a:cs typeface="Oswald"/>
                <a:sym typeface="Oswald"/>
              </a:rPr>
              <a:t>UNDERSTANDING CREDIT SCORE ALGORITHMS</a:t>
            </a:r>
            <a:endParaRPr sz="700"/>
          </a:p>
        </p:txBody>
      </p:sp>
      <p:sp>
        <p:nvSpPr>
          <p:cNvPr id="139" name="Google Shape;139;p26"/>
          <p:cNvSpPr txBox="1"/>
          <p:nvPr/>
        </p:nvSpPr>
        <p:spPr>
          <a:xfrm>
            <a:off x="1359798" y="3741289"/>
            <a:ext cx="6424500" cy="1304700"/>
          </a:xfrm>
          <a:prstGeom prst="rect">
            <a:avLst/>
          </a:prstGeom>
          <a:noFill/>
          <a:ln>
            <a:noFill/>
          </a:ln>
        </p:spPr>
        <p:txBody>
          <a:bodyPr anchorCtr="0" anchor="t" bIns="0" lIns="0" spcFirstLastPara="1" rIns="0" wrap="square" tIns="0">
            <a:spAutoFit/>
          </a:bodyPr>
          <a:lstStyle/>
          <a:p>
            <a:pPr indent="0" lvl="0" marL="0" marR="0" rtl="0" algn="ctr">
              <a:lnSpc>
                <a:spcPct val="137994"/>
              </a:lnSpc>
              <a:spcBef>
                <a:spcPts val="0"/>
              </a:spcBef>
              <a:spcAft>
                <a:spcPts val="0"/>
              </a:spcAft>
              <a:buNone/>
            </a:pPr>
            <a:r>
              <a:rPr b="1" i="0" lang="en" sz="1300" u="none" cap="none" strike="noStrike">
                <a:solidFill>
                  <a:srgbClr val="231F20"/>
                </a:solidFill>
                <a:latin typeface="Montserrat"/>
                <a:ea typeface="Montserrat"/>
                <a:cs typeface="Montserrat"/>
                <a:sym typeface="Montserrat"/>
              </a:rPr>
              <a:t>MAHEK | </a:t>
            </a:r>
            <a:r>
              <a:rPr b="1" lang="en" sz="1300">
                <a:solidFill>
                  <a:srgbClr val="231F20"/>
                </a:solidFill>
                <a:latin typeface="Montserrat"/>
                <a:ea typeface="Montserrat"/>
                <a:cs typeface="Montserrat"/>
                <a:sym typeface="Montserrat"/>
              </a:rPr>
              <a:t>HRITHIK</a:t>
            </a:r>
            <a:r>
              <a:rPr b="1" i="0" lang="en" sz="1300" u="none" cap="none" strike="noStrike">
                <a:solidFill>
                  <a:srgbClr val="231F20"/>
                </a:solidFill>
                <a:latin typeface="Montserrat"/>
                <a:ea typeface="Montserrat"/>
                <a:cs typeface="Montserrat"/>
                <a:sym typeface="Montserrat"/>
              </a:rPr>
              <a:t> | ARYA | PIYUSH</a:t>
            </a:r>
            <a:endParaRPr sz="700"/>
          </a:p>
          <a:p>
            <a:pPr indent="0" lvl="0" marL="0" marR="0" rtl="0" algn="ctr">
              <a:lnSpc>
                <a:spcPct val="137994"/>
              </a:lnSpc>
              <a:spcBef>
                <a:spcPts val="0"/>
              </a:spcBef>
              <a:spcAft>
                <a:spcPts val="0"/>
              </a:spcAft>
              <a:buNone/>
            </a:pPr>
            <a:r>
              <a:rPr b="1" i="0" lang="en" sz="1300" u="none" cap="none" strike="noStrike">
                <a:solidFill>
                  <a:srgbClr val="231F20"/>
                </a:solidFill>
                <a:latin typeface="Montserrat"/>
                <a:ea typeface="Montserrat"/>
                <a:cs typeface="Montserrat"/>
                <a:sym typeface="Montserrat"/>
              </a:rPr>
              <a:t>TEAM CODE : F5</a:t>
            </a:r>
            <a:endParaRPr sz="700"/>
          </a:p>
          <a:p>
            <a:pPr indent="0" lvl="0" marL="0" marR="0" rtl="0" algn="ctr">
              <a:lnSpc>
                <a:spcPct val="137994"/>
              </a:lnSpc>
              <a:spcBef>
                <a:spcPts val="0"/>
              </a:spcBef>
              <a:spcAft>
                <a:spcPts val="0"/>
              </a:spcAft>
              <a:buNone/>
            </a:pPr>
            <a:r>
              <a:rPr b="1" i="0" lang="en" sz="1300" u="none" cap="none" strike="noStrike">
                <a:solidFill>
                  <a:srgbClr val="231F20"/>
                </a:solidFill>
                <a:latin typeface="Montserrat"/>
                <a:ea typeface="Montserrat"/>
                <a:cs typeface="Montserrat"/>
                <a:sym typeface="Montserrat"/>
              </a:rPr>
              <a:t>MENTOR - MADHAV GUPTA</a:t>
            </a:r>
            <a:endParaRPr sz="700"/>
          </a:p>
          <a:p>
            <a:pPr indent="0" lvl="0" marL="0" marR="0" rtl="0" algn="ctr">
              <a:lnSpc>
                <a:spcPct val="137994"/>
              </a:lnSpc>
              <a:spcBef>
                <a:spcPts val="0"/>
              </a:spcBef>
              <a:spcAft>
                <a:spcPts val="0"/>
              </a:spcAft>
              <a:buNone/>
            </a:pPr>
            <a:r>
              <a:t/>
            </a:r>
            <a:endParaRPr b="1" i="0" sz="1300" u="none" cap="none" strike="noStrike">
              <a:solidFill>
                <a:srgbClr val="231F20"/>
              </a:solidFill>
              <a:latin typeface="Montserrat"/>
              <a:ea typeface="Montserrat"/>
              <a:cs typeface="Montserrat"/>
              <a:sym typeface="Montserrat"/>
            </a:endParaRPr>
          </a:p>
          <a:p>
            <a:pPr indent="0" lvl="0" marL="0" marR="0" rtl="0" algn="ctr">
              <a:lnSpc>
                <a:spcPct val="137994"/>
              </a:lnSpc>
              <a:spcBef>
                <a:spcPts val="0"/>
              </a:spcBef>
              <a:spcAft>
                <a:spcPts val="0"/>
              </a:spcAft>
              <a:buNone/>
            </a:pPr>
            <a:r>
              <a:t/>
            </a:r>
            <a:endParaRPr b="1" i="0" sz="1300" u="none" cap="none" strike="noStrike">
              <a:solidFill>
                <a:srgbClr val="231F20"/>
              </a:solidFill>
              <a:latin typeface="Montserrat"/>
              <a:ea typeface="Montserrat"/>
              <a:cs typeface="Montserrat"/>
              <a:sym typeface="Montserrat"/>
            </a:endParaRPr>
          </a:p>
        </p:txBody>
      </p:sp>
      <p:pic>
        <p:nvPicPr>
          <p:cNvPr descr="Credit-score - Credit Score Png, Transparent Png - vhv" id="140" name="Google Shape;140;p26"/>
          <p:cNvPicPr preferRelativeResize="0"/>
          <p:nvPr/>
        </p:nvPicPr>
        <p:blipFill rotWithShape="1">
          <a:blip r:embed="rId4">
            <a:alphaModFix amt="69000"/>
          </a:blip>
          <a:srcRect b="0" l="0" r="0" t="0"/>
          <a:stretch/>
        </p:blipFill>
        <p:spPr>
          <a:xfrm>
            <a:off x="2952951" y="0"/>
            <a:ext cx="2980143" cy="167720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35"/>
          <p:cNvSpPr/>
          <p:nvPr/>
        </p:nvSpPr>
        <p:spPr>
          <a:xfrm rot="10800000">
            <a:off x="0" y="0"/>
            <a:ext cx="9144000" cy="5143500"/>
          </a:xfrm>
          <a:custGeom>
            <a:rect b="b" l="l" r="r" t="t"/>
            <a:pathLst>
              <a:path extrusionOk="0" h="10287000" w="18288000">
                <a:moveTo>
                  <a:pt x="18288000" y="10287000"/>
                </a:moveTo>
                <a:lnTo>
                  <a:pt x="0" y="10287000"/>
                </a:lnTo>
                <a:lnTo>
                  <a:pt x="0" y="0"/>
                </a:lnTo>
                <a:lnTo>
                  <a:pt x="18288000" y="0"/>
                </a:lnTo>
                <a:lnTo>
                  <a:pt x="18288000" y="10287000"/>
                </a:lnTo>
                <a:close/>
              </a:path>
            </a:pathLst>
          </a:custGeom>
          <a:blipFill rotWithShape="1">
            <a:blip r:embed="rId3">
              <a:alphaModFix/>
            </a:blip>
            <a:stretch>
              <a:fillRect b="-38877" l="0" r="0" t="-38887"/>
            </a:stretch>
          </a:blipFill>
          <a:ln>
            <a:noFill/>
          </a:ln>
        </p:spPr>
      </p:sp>
      <p:sp>
        <p:nvSpPr>
          <p:cNvPr id="252" name="Google Shape;252;p35"/>
          <p:cNvSpPr/>
          <p:nvPr/>
        </p:nvSpPr>
        <p:spPr>
          <a:xfrm rot="3397668">
            <a:off x="6036342" y="557407"/>
            <a:ext cx="6234978" cy="2675372"/>
          </a:xfrm>
          <a:custGeom>
            <a:rect b="b" l="l" r="r" t="t"/>
            <a:pathLst>
              <a:path extrusionOk="0" h="5351480" w="12471670">
                <a:moveTo>
                  <a:pt x="0" y="0"/>
                </a:moveTo>
                <a:lnTo>
                  <a:pt x="12471670" y="0"/>
                </a:lnTo>
                <a:lnTo>
                  <a:pt x="12471670" y="5351480"/>
                </a:lnTo>
                <a:lnTo>
                  <a:pt x="0" y="5351480"/>
                </a:lnTo>
                <a:lnTo>
                  <a:pt x="0" y="0"/>
                </a:lnTo>
                <a:close/>
              </a:path>
            </a:pathLst>
          </a:custGeom>
          <a:blipFill rotWithShape="1">
            <a:blip r:embed="rId4">
              <a:alphaModFix/>
            </a:blip>
            <a:stretch>
              <a:fillRect b="0" l="0" r="0" t="0"/>
            </a:stretch>
          </a:blipFill>
          <a:ln>
            <a:noFill/>
          </a:ln>
        </p:spPr>
      </p:sp>
      <p:sp>
        <p:nvSpPr>
          <p:cNvPr id="253" name="Google Shape;253;p35"/>
          <p:cNvSpPr/>
          <p:nvPr/>
        </p:nvSpPr>
        <p:spPr>
          <a:xfrm>
            <a:off x="4101608" y="3981123"/>
            <a:ext cx="2438241" cy="258212"/>
          </a:xfrm>
          <a:custGeom>
            <a:rect b="b" l="l" r="r" t="t"/>
            <a:pathLst>
              <a:path extrusionOk="0" h="516424" w="4876482">
                <a:moveTo>
                  <a:pt x="0" y="0"/>
                </a:moveTo>
                <a:lnTo>
                  <a:pt x="4876483" y="0"/>
                </a:lnTo>
                <a:lnTo>
                  <a:pt x="4876483" y="516423"/>
                </a:lnTo>
                <a:lnTo>
                  <a:pt x="0" y="516423"/>
                </a:lnTo>
                <a:lnTo>
                  <a:pt x="0" y="0"/>
                </a:lnTo>
                <a:close/>
              </a:path>
            </a:pathLst>
          </a:custGeom>
          <a:blipFill rotWithShape="1">
            <a:blip r:embed="rId5">
              <a:alphaModFix/>
            </a:blip>
            <a:stretch>
              <a:fillRect b="0" l="0" r="0" t="-86487"/>
            </a:stretch>
          </a:blipFill>
          <a:ln>
            <a:noFill/>
          </a:ln>
        </p:spPr>
      </p:sp>
      <p:sp>
        <p:nvSpPr>
          <p:cNvPr id="254" name="Google Shape;254;p35"/>
          <p:cNvSpPr/>
          <p:nvPr/>
        </p:nvSpPr>
        <p:spPr>
          <a:xfrm rot="3397668">
            <a:off x="-2338214" y="5073194"/>
            <a:ext cx="6234978" cy="2675372"/>
          </a:xfrm>
          <a:custGeom>
            <a:rect b="b" l="l" r="r" t="t"/>
            <a:pathLst>
              <a:path extrusionOk="0" h="5351480" w="12471670">
                <a:moveTo>
                  <a:pt x="0" y="0"/>
                </a:moveTo>
                <a:lnTo>
                  <a:pt x="12471670" y="0"/>
                </a:lnTo>
                <a:lnTo>
                  <a:pt x="12471670" y="5351480"/>
                </a:lnTo>
                <a:lnTo>
                  <a:pt x="0" y="5351480"/>
                </a:lnTo>
                <a:lnTo>
                  <a:pt x="0" y="0"/>
                </a:lnTo>
                <a:close/>
              </a:path>
            </a:pathLst>
          </a:custGeom>
          <a:blipFill rotWithShape="1">
            <a:blip r:embed="rId4">
              <a:alphaModFix/>
            </a:blip>
            <a:stretch>
              <a:fillRect b="0" l="0" r="0" t="0"/>
            </a:stretch>
          </a:blipFill>
          <a:ln>
            <a:noFill/>
          </a:ln>
        </p:spPr>
      </p:sp>
      <p:sp>
        <p:nvSpPr>
          <p:cNvPr id="255" name="Google Shape;255;p35"/>
          <p:cNvSpPr txBox="1"/>
          <p:nvPr/>
        </p:nvSpPr>
        <p:spPr>
          <a:xfrm>
            <a:off x="610550" y="391700"/>
            <a:ext cx="8468400" cy="477300"/>
          </a:xfrm>
          <a:prstGeom prst="rect">
            <a:avLst/>
          </a:prstGeom>
          <a:noFill/>
          <a:ln>
            <a:noFill/>
          </a:ln>
          <a:effectLst>
            <a:outerShdw blurRad="57150" rotWithShape="0" algn="bl" dir="5400000" dist="19050">
              <a:srgbClr val="000000">
                <a:alpha val="30000"/>
              </a:srgbClr>
            </a:outerShdw>
          </a:effectLst>
        </p:spPr>
        <p:txBody>
          <a:bodyPr anchorCtr="0" anchor="t" bIns="0" lIns="0" spcFirstLastPara="1" rIns="0" wrap="square" tIns="0">
            <a:spAutoFit/>
          </a:bodyPr>
          <a:lstStyle/>
          <a:p>
            <a:pPr indent="0" lvl="0" marL="0" rtl="0" algn="l">
              <a:lnSpc>
                <a:spcPct val="129980"/>
              </a:lnSpc>
              <a:spcBef>
                <a:spcPts val="0"/>
              </a:spcBef>
              <a:spcAft>
                <a:spcPts val="0"/>
              </a:spcAft>
              <a:buSzPts val="1100"/>
              <a:buNone/>
            </a:pPr>
            <a:r>
              <a:rPr b="1" lang="en" sz="3100" u="sng">
                <a:solidFill>
                  <a:schemeClr val="dk1"/>
                </a:solidFill>
                <a:latin typeface="Oswald"/>
                <a:ea typeface="Oswald"/>
                <a:cs typeface="Oswald"/>
                <a:sym typeface="Oswald"/>
              </a:rPr>
              <a:t>Role of AI and Machine Learning in Credit Scoring</a:t>
            </a:r>
            <a:endParaRPr b="1" sz="3100" u="sng">
              <a:solidFill>
                <a:schemeClr val="dk1"/>
              </a:solidFill>
              <a:latin typeface="Oswald"/>
              <a:ea typeface="Oswald"/>
              <a:cs typeface="Oswald"/>
              <a:sym typeface="Oswald"/>
            </a:endParaRPr>
          </a:p>
        </p:txBody>
      </p:sp>
      <p:sp>
        <p:nvSpPr>
          <p:cNvPr id="256" name="Google Shape;256;p35"/>
          <p:cNvSpPr txBox="1"/>
          <p:nvPr/>
        </p:nvSpPr>
        <p:spPr>
          <a:xfrm>
            <a:off x="545150" y="1166825"/>
            <a:ext cx="7409400" cy="958800"/>
          </a:xfrm>
          <a:prstGeom prst="rect">
            <a:avLst/>
          </a:prstGeom>
          <a:noFill/>
          <a:ln>
            <a:noFill/>
          </a:ln>
        </p:spPr>
        <p:txBody>
          <a:bodyPr anchorCtr="0" anchor="t" bIns="0" lIns="0" spcFirstLastPara="1" rIns="0" wrap="square" tIns="0">
            <a:spAutoFit/>
          </a:bodyPr>
          <a:lstStyle/>
          <a:p>
            <a:pPr indent="0" lvl="0" marL="0" rtl="0" algn="just">
              <a:lnSpc>
                <a:spcPct val="115000"/>
              </a:lnSpc>
              <a:spcBef>
                <a:spcPts val="0"/>
              </a:spcBef>
              <a:spcAft>
                <a:spcPts val="0"/>
              </a:spcAft>
              <a:buNone/>
            </a:pPr>
            <a:r>
              <a:rPr lang="en">
                <a:solidFill>
                  <a:srgbClr val="363636"/>
                </a:solidFill>
              </a:rPr>
              <a:t>Integration of AI and ML into credit scoring has transformed the lending industry.AI and ML credit scoring models evaluate credit risk more accurately and efficiently. These models leverage vast amounts of data and advanced algorithms.</a:t>
            </a:r>
            <a:endParaRPr>
              <a:solidFill>
                <a:srgbClr val="363636"/>
              </a:solidFill>
            </a:endParaRPr>
          </a:p>
          <a:p>
            <a:pPr indent="0" lvl="0" marL="0" rtl="0" algn="just">
              <a:lnSpc>
                <a:spcPct val="115000"/>
              </a:lnSpc>
              <a:spcBef>
                <a:spcPts val="0"/>
              </a:spcBef>
              <a:spcAft>
                <a:spcPts val="0"/>
              </a:spcAft>
              <a:buNone/>
            </a:pPr>
            <a:r>
              <a:t/>
            </a:r>
            <a:endParaRPr>
              <a:solidFill>
                <a:srgbClr val="363636"/>
              </a:solidFill>
            </a:endParaRPr>
          </a:p>
        </p:txBody>
      </p:sp>
      <p:sp>
        <p:nvSpPr>
          <p:cNvPr id="257" name="Google Shape;257;p35"/>
          <p:cNvSpPr txBox="1"/>
          <p:nvPr/>
        </p:nvSpPr>
        <p:spPr>
          <a:xfrm>
            <a:off x="545150" y="2656125"/>
            <a:ext cx="38934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Benefits of AI and ML Credit Scoring include:</a:t>
            </a:r>
            <a:endParaRPr b="1"/>
          </a:p>
          <a:p>
            <a:pPr indent="-317500" lvl="0" marL="457200" rtl="0" algn="l">
              <a:lnSpc>
                <a:spcPct val="150000"/>
              </a:lnSpc>
              <a:spcBef>
                <a:spcPts val="0"/>
              </a:spcBef>
              <a:spcAft>
                <a:spcPts val="0"/>
              </a:spcAft>
              <a:buSzPts val="1400"/>
              <a:buChar char="●"/>
            </a:pPr>
            <a:r>
              <a:rPr lang="en"/>
              <a:t>Improved accuracy</a:t>
            </a:r>
            <a:endParaRPr/>
          </a:p>
          <a:p>
            <a:pPr indent="-317500" lvl="0" marL="457200" rtl="0" algn="l">
              <a:lnSpc>
                <a:spcPct val="150000"/>
              </a:lnSpc>
              <a:spcBef>
                <a:spcPts val="0"/>
              </a:spcBef>
              <a:spcAft>
                <a:spcPts val="0"/>
              </a:spcAft>
              <a:buSzPts val="1400"/>
              <a:buChar char="●"/>
            </a:pPr>
            <a:r>
              <a:rPr lang="en"/>
              <a:t>Expanded access to credit</a:t>
            </a:r>
            <a:endParaRPr/>
          </a:p>
          <a:p>
            <a:pPr indent="-317500" lvl="0" marL="457200" rtl="0" algn="l">
              <a:lnSpc>
                <a:spcPct val="150000"/>
              </a:lnSpc>
              <a:spcBef>
                <a:spcPts val="0"/>
              </a:spcBef>
              <a:spcAft>
                <a:spcPts val="0"/>
              </a:spcAft>
              <a:buSzPts val="1400"/>
              <a:buChar char="●"/>
            </a:pPr>
            <a:r>
              <a:rPr lang="en"/>
              <a:t>Increased efficiency</a:t>
            </a:r>
            <a:endParaRPr/>
          </a:p>
        </p:txBody>
      </p:sp>
      <p:pic>
        <p:nvPicPr>
          <p:cNvPr descr="preencoded.png" id="258" name="Google Shape;258;p35"/>
          <p:cNvPicPr preferRelativeResize="0"/>
          <p:nvPr/>
        </p:nvPicPr>
        <p:blipFill rotWithShape="1">
          <a:blip r:embed="rId6">
            <a:alphaModFix/>
          </a:blip>
          <a:srcRect b="0" l="0" r="0" t="0"/>
          <a:stretch/>
        </p:blipFill>
        <p:spPr>
          <a:xfrm>
            <a:off x="4449790" y="2292728"/>
            <a:ext cx="3581137" cy="219698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36"/>
          <p:cNvSpPr/>
          <p:nvPr/>
        </p:nvSpPr>
        <p:spPr>
          <a:xfrm>
            <a:off x="2653736" y="3336339"/>
            <a:ext cx="3836528" cy="3836528"/>
          </a:xfrm>
          <a:custGeom>
            <a:rect b="b" l="l" r="r" t="t"/>
            <a:pathLst>
              <a:path extrusionOk="0" h="7673056" w="7673056">
                <a:moveTo>
                  <a:pt x="0" y="0"/>
                </a:moveTo>
                <a:lnTo>
                  <a:pt x="7673056" y="0"/>
                </a:lnTo>
                <a:lnTo>
                  <a:pt x="7673056" y="7673056"/>
                </a:lnTo>
                <a:lnTo>
                  <a:pt x="0" y="7673056"/>
                </a:lnTo>
                <a:lnTo>
                  <a:pt x="0" y="0"/>
                </a:lnTo>
                <a:close/>
              </a:path>
            </a:pathLst>
          </a:custGeom>
          <a:blipFill rotWithShape="1">
            <a:blip r:embed="rId3">
              <a:alphaModFix/>
            </a:blip>
            <a:stretch>
              <a:fillRect b="0" l="0" r="0" t="0"/>
            </a:stretch>
          </a:blipFill>
          <a:ln>
            <a:noFill/>
          </a:ln>
        </p:spPr>
      </p:sp>
      <p:sp>
        <p:nvSpPr>
          <p:cNvPr id="264" name="Google Shape;264;p36"/>
          <p:cNvSpPr/>
          <p:nvPr/>
        </p:nvSpPr>
        <p:spPr>
          <a:xfrm>
            <a:off x="4012408" y="2750549"/>
            <a:ext cx="1119184" cy="1119184"/>
          </a:xfrm>
          <a:custGeom>
            <a:rect b="b" l="l" r="r" t="t"/>
            <a:pathLst>
              <a:path extrusionOk="0" h="2238367" w="2238367">
                <a:moveTo>
                  <a:pt x="0" y="0"/>
                </a:moveTo>
                <a:lnTo>
                  <a:pt x="2238368" y="0"/>
                </a:lnTo>
                <a:lnTo>
                  <a:pt x="2238368" y="2238367"/>
                </a:lnTo>
                <a:lnTo>
                  <a:pt x="0" y="2238367"/>
                </a:lnTo>
                <a:lnTo>
                  <a:pt x="0" y="0"/>
                </a:lnTo>
                <a:close/>
              </a:path>
            </a:pathLst>
          </a:custGeom>
          <a:blipFill rotWithShape="1">
            <a:blip r:embed="rId4">
              <a:alphaModFix/>
            </a:blip>
            <a:stretch>
              <a:fillRect b="0" l="0" r="0" t="0"/>
            </a:stretch>
          </a:blipFill>
          <a:ln>
            <a:noFill/>
          </a:ln>
        </p:spPr>
      </p:sp>
      <p:sp>
        <p:nvSpPr>
          <p:cNvPr id="265" name="Google Shape;265;p36"/>
          <p:cNvSpPr/>
          <p:nvPr/>
        </p:nvSpPr>
        <p:spPr>
          <a:xfrm>
            <a:off x="4331830" y="3035977"/>
            <a:ext cx="480341" cy="526270"/>
          </a:xfrm>
          <a:custGeom>
            <a:rect b="b" l="l" r="r" t="t"/>
            <a:pathLst>
              <a:path extrusionOk="0" h="1052540" w="960682">
                <a:moveTo>
                  <a:pt x="0" y="0"/>
                </a:moveTo>
                <a:lnTo>
                  <a:pt x="960682" y="0"/>
                </a:lnTo>
                <a:lnTo>
                  <a:pt x="960682" y="1052541"/>
                </a:lnTo>
                <a:lnTo>
                  <a:pt x="0" y="1052541"/>
                </a:lnTo>
                <a:lnTo>
                  <a:pt x="0" y="0"/>
                </a:lnTo>
                <a:close/>
              </a:path>
            </a:pathLst>
          </a:custGeom>
          <a:blipFill rotWithShape="1">
            <a:blip r:embed="rId5">
              <a:alphaModFix/>
            </a:blip>
            <a:stretch>
              <a:fillRect b="0" l="0" r="0" t="0"/>
            </a:stretch>
          </a:blipFill>
          <a:ln>
            <a:noFill/>
          </a:ln>
        </p:spPr>
      </p:sp>
      <p:sp>
        <p:nvSpPr>
          <p:cNvPr id="266" name="Google Shape;266;p36"/>
          <p:cNvSpPr/>
          <p:nvPr/>
        </p:nvSpPr>
        <p:spPr>
          <a:xfrm>
            <a:off x="5769767" y="3688766"/>
            <a:ext cx="1119184" cy="1119184"/>
          </a:xfrm>
          <a:custGeom>
            <a:rect b="b" l="l" r="r" t="t"/>
            <a:pathLst>
              <a:path extrusionOk="0" h="2238367" w="2238367">
                <a:moveTo>
                  <a:pt x="0" y="0"/>
                </a:moveTo>
                <a:lnTo>
                  <a:pt x="2238367" y="0"/>
                </a:lnTo>
                <a:lnTo>
                  <a:pt x="2238367" y="2238368"/>
                </a:lnTo>
                <a:lnTo>
                  <a:pt x="0" y="2238368"/>
                </a:lnTo>
                <a:lnTo>
                  <a:pt x="0" y="0"/>
                </a:lnTo>
                <a:close/>
              </a:path>
            </a:pathLst>
          </a:custGeom>
          <a:blipFill rotWithShape="1">
            <a:blip r:embed="rId4">
              <a:alphaModFix/>
            </a:blip>
            <a:stretch>
              <a:fillRect b="0" l="0" r="0" t="0"/>
            </a:stretch>
          </a:blipFill>
          <a:ln>
            <a:noFill/>
          </a:ln>
        </p:spPr>
      </p:sp>
      <p:sp>
        <p:nvSpPr>
          <p:cNvPr id="267" name="Google Shape;267;p36"/>
          <p:cNvSpPr/>
          <p:nvPr/>
        </p:nvSpPr>
        <p:spPr>
          <a:xfrm>
            <a:off x="2255049" y="3688766"/>
            <a:ext cx="1119184" cy="1119184"/>
          </a:xfrm>
          <a:custGeom>
            <a:rect b="b" l="l" r="r" t="t"/>
            <a:pathLst>
              <a:path extrusionOk="0" h="2238367" w="2238367">
                <a:moveTo>
                  <a:pt x="0" y="0"/>
                </a:moveTo>
                <a:lnTo>
                  <a:pt x="2238367" y="0"/>
                </a:lnTo>
                <a:lnTo>
                  <a:pt x="2238367" y="2238368"/>
                </a:lnTo>
                <a:lnTo>
                  <a:pt x="0" y="2238368"/>
                </a:lnTo>
                <a:lnTo>
                  <a:pt x="0" y="0"/>
                </a:lnTo>
                <a:close/>
              </a:path>
            </a:pathLst>
          </a:custGeom>
          <a:blipFill rotWithShape="1">
            <a:blip r:embed="rId4">
              <a:alphaModFix/>
            </a:blip>
            <a:stretch>
              <a:fillRect b="0" l="0" r="0" t="0"/>
            </a:stretch>
          </a:blipFill>
          <a:ln>
            <a:noFill/>
          </a:ln>
        </p:spPr>
      </p:sp>
      <p:sp>
        <p:nvSpPr>
          <p:cNvPr id="268" name="Google Shape;268;p36"/>
          <p:cNvSpPr/>
          <p:nvPr/>
        </p:nvSpPr>
        <p:spPr>
          <a:xfrm>
            <a:off x="2497468" y="3945601"/>
            <a:ext cx="634347" cy="605513"/>
          </a:xfrm>
          <a:custGeom>
            <a:rect b="b" l="l" r="r" t="t"/>
            <a:pathLst>
              <a:path extrusionOk="0" h="1211025" w="1268693">
                <a:moveTo>
                  <a:pt x="0" y="0"/>
                </a:moveTo>
                <a:lnTo>
                  <a:pt x="1268693" y="0"/>
                </a:lnTo>
                <a:lnTo>
                  <a:pt x="1268693" y="1211025"/>
                </a:lnTo>
                <a:lnTo>
                  <a:pt x="0" y="1211025"/>
                </a:lnTo>
                <a:lnTo>
                  <a:pt x="0" y="0"/>
                </a:lnTo>
                <a:close/>
              </a:path>
            </a:pathLst>
          </a:custGeom>
          <a:blipFill rotWithShape="1">
            <a:blip r:embed="rId6">
              <a:alphaModFix/>
            </a:blip>
            <a:stretch>
              <a:fillRect b="0" l="0" r="0" t="0"/>
            </a:stretch>
          </a:blipFill>
          <a:ln>
            <a:noFill/>
          </a:ln>
        </p:spPr>
      </p:sp>
      <p:sp>
        <p:nvSpPr>
          <p:cNvPr id="269" name="Google Shape;269;p36"/>
          <p:cNvSpPr/>
          <p:nvPr/>
        </p:nvSpPr>
        <p:spPr>
          <a:xfrm>
            <a:off x="6053158" y="3968080"/>
            <a:ext cx="552402" cy="560556"/>
          </a:xfrm>
          <a:custGeom>
            <a:rect b="b" l="l" r="r" t="t"/>
            <a:pathLst>
              <a:path extrusionOk="0" h="1121111" w="1104804">
                <a:moveTo>
                  <a:pt x="0" y="0"/>
                </a:moveTo>
                <a:lnTo>
                  <a:pt x="1104805" y="0"/>
                </a:lnTo>
                <a:lnTo>
                  <a:pt x="1104805" y="1121111"/>
                </a:lnTo>
                <a:lnTo>
                  <a:pt x="0" y="1121111"/>
                </a:lnTo>
                <a:lnTo>
                  <a:pt x="0" y="0"/>
                </a:lnTo>
                <a:close/>
              </a:path>
            </a:pathLst>
          </a:custGeom>
          <a:blipFill rotWithShape="1">
            <a:blip r:embed="rId7">
              <a:alphaModFix/>
            </a:blip>
            <a:stretch>
              <a:fillRect b="0" l="0" r="0" t="0"/>
            </a:stretch>
          </a:blipFill>
          <a:ln>
            <a:noFill/>
          </a:ln>
        </p:spPr>
      </p:sp>
      <p:sp>
        <p:nvSpPr>
          <p:cNvPr id="270" name="Google Shape;270;p36"/>
          <p:cNvSpPr txBox="1"/>
          <p:nvPr/>
        </p:nvSpPr>
        <p:spPr>
          <a:xfrm>
            <a:off x="1448250" y="657750"/>
            <a:ext cx="6930900" cy="461700"/>
          </a:xfrm>
          <a:prstGeom prst="rect">
            <a:avLst/>
          </a:prstGeom>
          <a:noFill/>
          <a:ln>
            <a:noFill/>
          </a:ln>
        </p:spPr>
        <p:txBody>
          <a:bodyPr anchorCtr="0" anchor="t" bIns="0" lIns="0" spcFirstLastPara="1" rIns="0" wrap="square" tIns="0">
            <a:spAutoFit/>
          </a:bodyPr>
          <a:lstStyle/>
          <a:p>
            <a:pPr indent="0" lvl="0" marL="0" rtl="0" algn="ctr">
              <a:lnSpc>
                <a:spcPct val="138017"/>
              </a:lnSpc>
              <a:spcBef>
                <a:spcPts val="0"/>
              </a:spcBef>
              <a:spcAft>
                <a:spcPts val="0"/>
              </a:spcAft>
              <a:buNone/>
            </a:pPr>
            <a:r>
              <a:rPr b="1" lang="en" sz="3000" u="sng">
                <a:solidFill>
                  <a:srgbClr val="231F20"/>
                </a:solidFill>
                <a:latin typeface="Oswald"/>
                <a:ea typeface="Oswald"/>
                <a:cs typeface="Oswald"/>
                <a:sym typeface="Oswald"/>
              </a:rPr>
              <a:t>Challenges of AI and ML Credit Scoring</a:t>
            </a:r>
            <a:endParaRPr b="1" sz="3000">
              <a:solidFill>
                <a:srgbClr val="231F20"/>
              </a:solidFill>
              <a:latin typeface="Oswald"/>
              <a:ea typeface="Oswald"/>
              <a:cs typeface="Oswald"/>
              <a:sym typeface="Oswald"/>
            </a:endParaRPr>
          </a:p>
        </p:txBody>
      </p:sp>
      <p:sp>
        <p:nvSpPr>
          <p:cNvPr id="271" name="Google Shape;271;p36"/>
          <p:cNvSpPr txBox="1"/>
          <p:nvPr/>
        </p:nvSpPr>
        <p:spPr>
          <a:xfrm>
            <a:off x="793013" y="2329996"/>
            <a:ext cx="1680600" cy="1216200"/>
          </a:xfrm>
          <a:prstGeom prst="rect">
            <a:avLst/>
          </a:prstGeom>
          <a:noFill/>
          <a:ln>
            <a:noFill/>
          </a:ln>
        </p:spPr>
        <p:txBody>
          <a:bodyPr anchorCtr="0" anchor="t" bIns="0" lIns="0" spcFirstLastPara="1" rIns="0" wrap="square" tIns="0">
            <a:spAutoFit/>
          </a:bodyPr>
          <a:lstStyle/>
          <a:p>
            <a:pPr indent="0" lvl="0" marL="0" marR="0" rtl="0" algn="ctr">
              <a:lnSpc>
                <a:spcPct val="138010"/>
              </a:lnSpc>
              <a:spcBef>
                <a:spcPts val="0"/>
              </a:spcBef>
              <a:spcAft>
                <a:spcPts val="0"/>
              </a:spcAft>
              <a:buNone/>
            </a:pPr>
            <a:r>
              <a:rPr lang="en" sz="1000"/>
              <a:t>Data privacy and security are critical concerns. Lenders must ensure that they are collecting and using data in compliance with applicable laws and regulations, </a:t>
            </a:r>
            <a:endParaRPr sz="1000"/>
          </a:p>
        </p:txBody>
      </p:sp>
      <p:sp>
        <p:nvSpPr>
          <p:cNvPr id="272" name="Google Shape;272;p36"/>
          <p:cNvSpPr txBox="1"/>
          <p:nvPr/>
        </p:nvSpPr>
        <p:spPr>
          <a:xfrm>
            <a:off x="3069438" y="2021268"/>
            <a:ext cx="3127500" cy="578700"/>
          </a:xfrm>
          <a:prstGeom prst="rect">
            <a:avLst/>
          </a:prstGeom>
          <a:noFill/>
          <a:ln>
            <a:noFill/>
          </a:ln>
        </p:spPr>
        <p:txBody>
          <a:bodyPr anchorCtr="0" anchor="t" bIns="0" lIns="0" spcFirstLastPara="1" rIns="0" wrap="square" tIns="0">
            <a:spAutoFit/>
          </a:bodyPr>
          <a:lstStyle/>
          <a:p>
            <a:pPr indent="0" lvl="0" marL="0" marR="0" rtl="0" algn="ctr">
              <a:lnSpc>
                <a:spcPct val="138009"/>
              </a:lnSpc>
              <a:spcBef>
                <a:spcPts val="0"/>
              </a:spcBef>
              <a:spcAft>
                <a:spcPts val="0"/>
              </a:spcAft>
              <a:buNone/>
            </a:pPr>
            <a:r>
              <a:rPr lang="en" sz="1000">
                <a:solidFill>
                  <a:srgbClr val="231F20"/>
                </a:solidFill>
                <a:latin typeface="DM Sans"/>
                <a:ea typeface="DM Sans"/>
                <a:cs typeface="DM Sans"/>
                <a:sym typeface="DM Sans"/>
              </a:rPr>
              <a:t>AI and ML algorithms are only as good as the data they are trained on, and if that data is biassed, the algorithms can perpetuate that bias.</a:t>
            </a:r>
            <a:endParaRPr sz="700"/>
          </a:p>
        </p:txBody>
      </p:sp>
      <p:sp>
        <p:nvSpPr>
          <p:cNvPr id="273" name="Google Shape;273;p36"/>
          <p:cNvSpPr txBox="1"/>
          <p:nvPr/>
        </p:nvSpPr>
        <p:spPr>
          <a:xfrm>
            <a:off x="6670379" y="2022621"/>
            <a:ext cx="1680600" cy="1216200"/>
          </a:xfrm>
          <a:prstGeom prst="rect">
            <a:avLst/>
          </a:prstGeom>
          <a:noFill/>
          <a:ln>
            <a:noFill/>
          </a:ln>
        </p:spPr>
        <p:txBody>
          <a:bodyPr anchorCtr="0" anchor="t" bIns="0" lIns="0" spcFirstLastPara="1" rIns="0" wrap="square" tIns="0">
            <a:spAutoFit/>
          </a:bodyPr>
          <a:lstStyle/>
          <a:p>
            <a:pPr indent="0" lvl="0" marL="0" marR="0" rtl="0" algn="ctr">
              <a:lnSpc>
                <a:spcPct val="138009"/>
              </a:lnSpc>
              <a:spcBef>
                <a:spcPts val="0"/>
              </a:spcBef>
              <a:spcAft>
                <a:spcPts val="0"/>
              </a:spcAft>
              <a:buNone/>
            </a:pPr>
            <a:r>
              <a:rPr lang="en" sz="1000">
                <a:solidFill>
                  <a:srgbClr val="231F20"/>
                </a:solidFill>
                <a:latin typeface="DM Sans"/>
                <a:ea typeface="DM Sans"/>
                <a:cs typeface="DM Sans"/>
                <a:sym typeface="DM Sans"/>
              </a:rPr>
              <a:t>AI and ML algorithms can be complex and difficult to interpret, which can make it challenging for lenders to explain their lending decisions to borrowers.</a:t>
            </a:r>
            <a:endParaRPr sz="700"/>
          </a:p>
        </p:txBody>
      </p:sp>
      <p:sp>
        <p:nvSpPr>
          <p:cNvPr id="274" name="Google Shape;274;p36"/>
          <p:cNvSpPr/>
          <p:nvPr/>
        </p:nvSpPr>
        <p:spPr>
          <a:xfrm>
            <a:off x="7239861" y="-2416875"/>
            <a:ext cx="3808279" cy="3907749"/>
          </a:xfrm>
          <a:custGeom>
            <a:rect b="b" l="l" r="r" t="t"/>
            <a:pathLst>
              <a:path extrusionOk="0" h="7815497" w="7616557">
                <a:moveTo>
                  <a:pt x="0" y="0"/>
                </a:moveTo>
                <a:lnTo>
                  <a:pt x="7616556" y="0"/>
                </a:lnTo>
                <a:lnTo>
                  <a:pt x="7616556" y="7815497"/>
                </a:lnTo>
                <a:lnTo>
                  <a:pt x="0" y="7815497"/>
                </a:lnTo>
                <a:lnTo>
                  <a:pt x="0" y="0"/>
                </a:lnTo>
                <a:close/>
              </a:path>
            </a:pathLst>
          </a:custGeom>
          <a:blipFill rotWithShape="1">
            <a:blip r:embed="rId8">
              <a:alphaModFix/>
            </a:blip>
            <a:stretch>
              <a:fillRect b="0" l="0" r="0" t="0"/>
            </a:stretch>
          </a:blipFill>
          <a:ln>
            <a:noFill/>
          </a:ln>
        </p:spPr>
      </p:sp>
      <p:sp>
        <p:nvSpPr>
          <p:cNvPr id="275" name="Google Shape;275;p36"/>
          <p:cNvSpPr/>
          <p:nvPr/>
        </p:nvSpPr>
        <p:spPr>
          <a:xfrm rot="-4176364">
            <a:off x="-2052564" y="3265119"/>
            <a:ext cx="3808279" cy="3907749"/>
          </a:xfrm>
          <a:custGeom>
            <a:rect b="b" l="l" r="r" t="t"/>
            <a:pathLst>
              <a:path extrusionOk="0" h="7815497" w="7616557">
                <a:moveTo>
                  <a:pt x="0" y="0"/>
                </a:moveTo>
                <a:lnTo>
                  <a:pt x="7616556" y="0"/>
                </a:lnTo>
                <a:lnTo>
                  <a:pt x="7616556" y="7815496"/>
                </a:lnTo>
                <a:lnTo>
                  <a:pt x="0" y="7815496"/>
                </a:lnTo>
                <a:lnTo>
                  <a:pt x="0" y="0"/>
                </a:lnTo>
                <a:close/>
              </a:path>
            </a:pathLst>
          </a:custGeom>
          <a:blipFill rotWithShape="1">
            <a:blip r:embed="rId8">
              <a:alphaModFix/>
            </a:blip>
            <a:stretch>
              <a:fillRect b="0" l="0" r="0" t="0"/>
            </a:stretch>
          </a:blipFill>
          <a:ln>
            <a:noFill/>
          </a:ln>
        </p:spPr>
      </p:sp>
      <p:sp>
        <p:nvSpPr>
          <p:cNvPr id="276" name="Google Shape;276;p36"/>
          <p:cNvSpPr txBox="1"/>
          <p:nvPr/>
        </p:nvSpPr>
        <p:spPr>
          <a:xfrm>
            <a:off x="794875" y="1636025"/>
            <a:ext cx="1680600" cy="526200"/>
          </a:xfrm>
          <a:prstGeom prst="rect">
            <a:avLst/>
          </a:prstGeom>
          <a:solidFill>
            <a:schemeClr val="dk1"/>
          </a:solid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1300">
                <a:solidFill>
                  <a:schemeClr val="lt1"/>
                </a:solidFill>
                <a:latin typeface="DM Sans"/>
                <a:ea typeface="DM Sans"/>
                <a:cs typeface="DM Sans"/>
                <a:sym typeface="DM Sans"/>
              </a:rPr>
              <a:t>Data privacy &amp;  security</a:t>
            </a:r>
            <a:endParaRPr b="1" sz="1300">
              <a:solidFill>
                <a:schemeClr val="lt1"/>
              </a:solidFill>
              <a:latin typeface="DM Sans"/>
              <a:ea typeface="DM Sans"/>
              <a:cs typeface="DM Sans"/>
              <a:sym typeface="DM Sans"/>
            </a:endParaRPr>
          </a:p>
        </p:txBody>
      </p:sp>
      <p:sp>
        <p:nvSpPr>
          <p:cNvPr id="277" name="Google Shape;277;p36"/>
          <p:cNvSpPr txBox="1"/>
          <p:nvPr/>
        </p:nvSpPr>
        <p:spPr>
          <a:xfrm>
            <a:off x="3521063" y="1627075"/>
            <a:ext cx="2224200" cy="346800"/>
          </a:xfrm>
          <a:prstGeom prst="rect">
            <a:avLst/>
          </a:prstGeom>
          <a:solidFill>
            <a:schemeClr val="dk1"/>
          </a:solid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lt1"/>
                </a:solidFill>
                <a:latin typeface="DM Sans"/>
                <a:ea typeface="DM Sans"/>
                <a:cs typeface="DM Sans"/>
                <a:sym typeface="DM Sans"/>
              </a:rPr>
              <a:t>Bias and discrimination</a:t>
            </a:r>
            <a:endParaRPr b="1">
              <a:solidFill>
                <a:schemeClr val="lt1"/>
              </a:solidFill>
              <a:latin typeface="DM Sans"/>
              <a:ea typeface="DM Sans"/>
              <a:cs typeface="DM Sans"/>
              <a:sym typeface="DM Sans"/>
            </a:endParaRPr>
          </a:p>
        </p:txBody>
      </p:sp>
      <p:sp>
        <p:nvSpPr>
          <p:cNvPr id="278" name="Google Shape;278;p36"/>
          <p:cNvSpPr txBox="1"/>
          <p:nvPr/>
        </p:nvSpPr>
        <p:spPr>
          <a:xfrm>
            <a:off x="6670272" y="1606438"/>
            <a:ext cx="1680300" cy="346800"/>
          </a:xfrm>
          <a:prstGeom prst="rect">
            <a:avLst/>
          </a:prstGeom>
          <a:solidFill>
            <a:schemeClr val="dk1"/>
          </a:solid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DM Sans"/>
                <a:ea typeface="DM Sans"/>
                <a:cs typeface="DM Sans"/>
                <a:sym typeface="DM Sans"/>
              </a:rPr>
              <a:t>Explainability</a:t>
            </a:r>
            <a:endParaRPr b="1">
              <a:solidFill>
                <a:schemeClr val="lt1"/>
              </a:solidFill>
              <a:latin typeface="DM Sans"/>
              <a:ea typeface="DM Sans"/>
              <a:cs typeface="DM Sans"/>
              <a:sym typeface="DM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37"/>
          <p:cNvSpPr/>
          <p:nvPr/>
        </p:nvSpPr>
        <p:spPr>
          <a:xfrm rot="10800000">
            <a:off x="0" y="0"/>
            <a:ext cx="9144000" cy="5143500"/>
          </a:xfrm>
          <a:custGeom>
            <a:rect b="b" l="l" r="r" t="t"/>
            <a:pathLst>
              <a:path extrusionOk="0" h="10287000" w="18288000">
                <a:moveTo>
                  <a:pt x="18288000" y="10287000"/>
                </a:moveTo>
                <a:lnTo>
                  <a:pt x="0" y="10287000"/>
                </a:lnTo>
                <a:lnTo>
                  <a:pt x="0" y="0"/>
                </a:lnTo>
                <a:lnTo>
                  <a:pt x="18288000" y="0"/>
                </a:lnTo>
                <a:lnTo>
                  <a:pt x="18288000" y="10287000"/>
                </a:lnTo>
                <a:close/>
              </a:path>
            </a:pathLst>
          </a:custGeom>
          <a:blipFill rotWithShape="1">
            <a:blip r:embed="rId3">
              <a:alphaModFix/>
            </a:blip>
            <a:stretch>
              <a:fillRect b="-38883" l="0" r="0" t="-38885"/>
            </a:stretch>
          </a:blipFill>
          <a:ln>
            <a:noFill/>
          </a:ln>
        </p:spPr>
      </p:sp>
      <p:sp>
        <p:nvSpPr>
          <p:cNvPr id="284" name="Google Shape;284;p37"/>
          <p:cNvSpPr/>
          <p:nvPr/>
        </p:nvSpPr>
        <p:spPr>
          <a:xfrm rot="887923">
            <a:off x="6737916" y="-4393650"/>
            <a:ext cx="6988615" cy="7171154"/>
          </a:xfrm>
          <a:custGeom>
            <a:rect b="b" l="l" r="r" t="t"/>
            <a:pathLst>
              <a:path extrusionOk="0" h="14342307" w="13977230">
                <a:moveTo>
                  <a:pt x="0" y="0"/>
                </a:moveTo>
                <a:lnTo>
                  <a:pt x="13977230" y="0"/>
                </a:lnTo>
                <a:lnTo>
                  <a:pt x="13977230" y="14342307"/>
                </a:lnTo>
                <a:lnTo>
                  <a:pt x="0" y="14342307"/>
                </a:lnTo>
                <a:lnTo>
                  <a:pt x="0" y="0"/>
                </a:lnTo>
                <a:close/>
              </a:path>
            </a:pathLst>
          </a:custGeom>
          <a:blipFill rotWithShape="1">
            <a:blip r:embed="rId4">
              <a:alphaModFix/>
            </a:blip>
            <a:stretch>
              <a:fillRect b="0" l="0" r="0" t="0"/>
            </a:stretch>
          </a:blipFill>
          <a:ln>
            <a:noFill/>
          </a:ln>
        </p:spPr>
      </p:sp>
      <p:sp>
        <p:nvSpPr>
          <p:cNvPr id="285" name="Google Shape;285;p37"/>
          <p:cNvSpPr/>
          <p:nvPr/>
        </p:nvSpPr>
        <p:spPr>
          <a:xfrm rot="887923">
            <a:off x="-2979958" y="2491311"/>
            <a:ext cx="6988615" cy="7171154"/>
          </a:xfrm>
          <a:custGeom>
            <a:rect b="b" l="l" r="r" t="t"/>
            <a:pathLst>
              <a:path extrusionOk="0" h="14342307" w="13977230">
                <a:moveTo>
                  <a:pt x="0" y="0"/>
                </a:moveTo>
                <a:lnTo>
                  <a:pt x="13977230" y="0"/>
                </a:lnTo>
                <a:lnTo>
                  <a:pt x="13977230" y="14342307"/>
                </a:lnTo>
                <a:lnTo>
                  <a:pt x="0" y="14342307"/>
                </a:lnTo>
                <a:lnTo>
                  <a:pt x="0" y="0"/>
                </a:lnTo>
                <a:close/>
              </a:path>
            </a:pathLst>
          </a:custGeom>
          <a:blipFill rotWithShape="1">
            <a:blip r:embed="rId4">
              <a:alphaModFix/>
            </a:blip>
            <a:stretch>
              <a:fillRect b="0" l="0" r="0" t="0"/>
            </a:stretch>
          </a:blipFill>
          <a:ln>
            <a:noFill/>
          </a:ln>
        </p:spPr>
      </p:sp>
      <p:grpSp>
        <p:nvGrpSpPr>
          <p:cNvPr id="286" name="Google Shape;286;p37"/>
          <p:cNvGrpSpPr/>
          <p:nvPr/>
        </p:nvGrpSpPr>
        <p:grpSpPr>
          <a:xfrm>
            <a:off x="2130050" y="1937300"/>
            <a:ext cx="1776657" cy="1455774"/>
            <a:chOff x="0" y="-19050"/>
            <a:chExt cx="1303299" cy="881486"/>
          </a:xfrm>
        </p:grpSpPr>
        <p:sp>
          <p:nvSpPr>
            <p:cNvPr id="287" name="Google Shape;287;p37"/>
            <p:cNvSpPr/>
            <p:nvPr/>
          </p:nvSpPr>
          <p:spPr>
            <a:xfrm>
              <a:off x="0" y="0"/>
              <a:ext cx="1303299" cy="862436"/>
            </a:xfrm>
            <a:custGeom>
              <a:rect b="b" l="l" r="r" t="t"/>
              <a:pathLst>
                <a:path extrusionOk="0" h="862436" w="1303299">
                  <a:moveTo>
                    <a:pt x="67542" y="0"/>
                  </a:moveTo>
                  <a:lnTo>
                    <a:pt x="1235757" y="0"/>
                  </a:lnTo>
                  <a:cubicBezTo>
                    <a:pt x="1273059" y="0"/>
                    <a:pt x="1303299" y="30240"/>
                    <a:pt x="1303299" y="67542"/>
                  </a:cubicBezTo>
                  <a:lnTo>
                    <a:pt x="1303299" y="794894"/>
                  </a:lnTo>
                  <a:cubicBezTo>
                    <a:pt x="1303299" y="832196"/>
                    <a:pt x="1273059" y="862436"/>
                    <a:pt x="1235757" y="862436"/>
                  </a:cubicBezTo>
                  <a:lnTo>
                    <a:pt x="67542" y="862436"/>
                  </a:lnTo>
                  <a:cubicBezTo>
                    <a:pt x="49629" y="862436"/>
                    <a:pt x="32449" y="855320"/>
                    <a:pt x="19783" y="842653"/>
                  </a:cubicBezTo>
                  <a:cubicBezTo>
                    <a:pt x="7116" y="829987"/>
                    <a:pt x="0" y="812807"/>
                    <a:pt x="0" y="794894"/>
                  </a:cubicBezTo>
                  <a:lnTo>
                    <a:pt x="0" y="67542"/>
                  </a:lnTo>
                  <a:cubicBezTo>
                    <a:pt x="0" y="49629"/>
                    <a:pt x="7116" y="32449"/>
                    <a:pt x="19783" y="19783"/>
                  </a:cubicBezTo>
                  <a:cubicBezTo>
                    <a:pt x="32449" y="7116"/>
                    <a:pt x="49629" y="0"/>
                    <a:pt x="67542" y="0"/>
                  </a:cubicBezTo>
                  <a:close/>
                </a:path>
              </a:pathLst>
            </a:custGeom>
            <a:solidFill>
              <a:srgbClr val="FFFFFF">
                <a:alpha val="98823"/>
              </a:srgbClr>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88" name="Google Shape;288;p37"/>
            <p:cNvSpPr txBox="1"/>
            <p:nvPr/>
          </p:nvSpPr>
          <p:spPr>
            <a:xfrm>
              <a:off x="0" y="-19050"/>
              <a:ext cx="812800" cy="831850"/>
            </a:xfrm>
            <a:prstGeom prst="rect">
              <a:avLst/>
            </a:prstGeom>
            <a:noFill/>
            <a:ln>
              <a:noFill/>
            </a:ln>
          </p:spPr>
          <p:txBody>
            <a:bodyPr anchorCtr="0" anchor="ctr" bIns="25400" lIns="25400" spcFirstLastPara="1" rIns="25400" wrap="square" tIns="25400">
              <a:noAutofit/>
            </a:bodyPr>
            <a:lstStyle/>
            <a:p>
              <a:pPr indent="0" lvl="0" marL="0" marR="0" rtl="0" algn="ctr">
                <a:lnSpc>
                  <a:spcPct val="1588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89" name="Google Shape;289;p37"/>
          <p:cNvGrpSpPr/>
          <p:nvPr/>
        </p:nvGrpSpPr>
        <p:grpSpPr>
          <a:xfrm>
            <a:off x="2130050" y="3421826"/>
            <a:ext cx="1790944" cy="1455738"/>
            <a:chOff x="0" y="-19050"/>
            <a:chExt cx="1313779" cy="831850"/>
          </a:xfrm>
        </p:grpSpPr>
        <p:sp>
          <p:nvSpPr>
            <p:cNvPr id="290" name="Google Shape;290;p37"/>
            <p:cNvSpPr/>
            <p:nvPr/>
          </p:nvSpPr>
          <p:spPr>
            <a:xfrm>
              <a:off x="0" y="0"/>
              <a:ext cx="1313779" cy="310705"/>
            </a:xfrm>
            <a:custGeom>
              <a:rect b="b" l="l" r="r" t="t"/>
              <a:pathLst>
                <a:path extrusionOk="0" h="310705" w="1313779">
                  <a:moveTo>
                    <a:pt x="67003" y="0"/>
                  </a:moveTo>
                  <a:lnTo>
                    <a:pt x="1246776" y="0"/>
                  </a:lnTo>
                  <a:cubicBezTo>
                    <a:pt x="1264547" y="0"/>
                    <a:pt x="1281589" y="7059"/>
                    <a:pt x="1294155" y="19625"/>
                  </a:cubicBezTo>
                  <a:cubicBezTo>
                    <a:pt x="1306720" y="32190"/>
                    <a:pt x="1313779" y="49233"/>
                    <a:pt x="1313779" y="67003"/>
                  </a:cubicBezTo>
                  <a:lnTo>
                    <a:pt x="1313779" y="243701"/>
                  </a:lnTo>
                  <a:cubicBezTo>
                    <a:pt x="1313779" y="261472"/>
                    <a:pt x="1306720" y="278514"/>
                    <a:pt x="1294155" y="291080"/>
                  </a:cubicBezTo>
                  <a:cubicBezTo>
                    <a:pt x="1281589" y="303645"/>
                    <a:pt x="1264547" y="310705"/>
                    <a:pt x="1246776" y="310705"/>
                  </a:cubicBezTo>
                  <a:lnTo>
                    <a:pt x="67003" y="310705"/>
                  </a:lnTo>
                  <a:cubicBezTo>
                    <a:pt x="49233" y="310705"/>
                    <a:pt x="32190" y="303645"/>
                    <a:pt x="19625" y="291080"/>
                  </a:cubicBezTo>
                  <a:cubicBezTo>
                    <a:pt x="7059" y="278514"/>
                    <a:pt x="0" y="261472"/>
                    <a:pt x="0" y="243701"/>
                  </a:cubicBezTo>
                  <a:lnTo>
                    <a:pt x="0" y="67003"/>
                  </a:lnTo>
                  <a:cubicBezTo>
                    <a:pt x="0" y="49233"/>
                    <a:pt x="7059" y="32190"/>
                    <a:pt x="19625" y="19625"/>
                  </a:cubicBezTo>
                  <a:cubicBezTo>
                    <a:pt x="32190" y="7059"/>
                    <a:pt x="49233" y="0"/>
                    <a:pt x="67003" y="0"/>
                  </a:cubicBezTo>
                  <a:close/>
                </a:path>
              </a:pathLst>
            </a:custGeom>
            <a:solidFill>
              <a:srgbClr val="FFFFFF">
                <a:alpha val="98823"/>
              </a:srgbClr>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91" name="Google Shape;291;p37"/>
            <p:cNvSpPr txBox="1"/>
            <p:nvPr/>
          </p:nvSpPr>
          <p:spPr>
            <a:xfrm>
              <a:off x="0" y="-19050"/>
              <a:ext cx="812800" cy="831850"/>
            </a:xfrm>
            <a:prstGeom prst="rect">
              <a:avLst/>
            </a:prstGeom>
            <a:noFill/>
            <a:ln>
              <a:noFill/>
            </a:ln>
          </p:spPr>
          <p:txBody>
            <a:bodyPr anchorCtr="0" anchor="ctr" bIns="25400" lIns="25400" spcFirstLastPara="1" rIns="25400" wrap="square" tIns="25400">
              <a:noAutofit/>
            </a:bodyPr>
            <a:lstStyle/>
            <a:p>
              <a:pPr indent="0" lvl="0" marL="0" marR="0" rtl="0" algn="ctr">
                <a:lnSpc>
                  <a:spcPct val="1588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92" name="Google Shape;292;p37"/>
          <p:cNvGrpSpPr/>
          <p:nvPr/>
        </p:nvGrpSpPr>
        <p:grpSpPr>
          <a:xfrm>
            <a:off x="4347224" y="2550050"/>
            <a:ext cx="1776603" cy="1915418"/>
            <a:chOff x="0" y="-19050"/>
            <a:chExt cx="1075556" cy="831850"/>
          </a:xfrm>
        </p:grpSpPr>
        <p:sp>
          <p:nvSpPr>
            <p:cNvPr id="293" name="Google Shape;293;p37"/>
            <p:cNvSpPr/>
            <p:nvPr/>
          </p:nvSpPr>
          <p:spPr>
            <a:xfrm>
              <a:off x="1" y="3"/>
              <a:ext cx="1075555" cy="534865"/>
            </a:xfrm>
            <a:custGeom>
              <a:rect b="b" l="l" r="r" t="t"/>
              <a:pathLst>
                <a:path extrusionOk="0" h="706092" w="1075555">
                  <a:moveTo>
                    <a:pt x="81844" y="0"/>
                  </a:moveTo>
                  <a:lnTo>
                    <a:pt x="993712" y="0"/>
                  </a:lnTo>
                  <a:cubicBezTo>
                    <a:pt x="1015418" y="0"/>
                    <a:pt x="1036235" y="8623"/>
                    <a:pt x="1051584" y="23971"/>
                  </a:cubicBezTo>
                  <a:cubicBezTo>
                    <a:pt x="1066932" y="39320"/>
                    <a:pt x="1075555" y="60137"/>
                    <a:pt x="1075555" y="81844"/>
                  </a:cubicBezTo>
                  <a:lnTo>
                    <a:pt x="1075555" y="624248"/>
                  </a:lnTo>
                  <a:cubicBezTo>
                    <a:pt x="1075555" y="645954"/>
                    <a:pt x="1066932" y="666772"/>
                    <a:pt x="1051584" y="682120"/>
                  </a:cubicBezTo>
                  <a:cubicBezTo>
                    <a:pt x="1036235" y="697469"/>
                    <a:pt x="1015418" y="706092"/>
                    <a:pt x="993712" y="706092"/>
                  </a:cubicBezTo>
                  <a:lnTo>
                    <a:pt x="81844" y="706092"/>
                  </a:lnTo>
                  <a:cubicBezTo>
                    <a:pt x="36643" y="706092"/>
                    <a:pt x="0" y="669449"/>
                    <a:pt x="0" y="624248"/>
                  </a:cubicBezTo>
                  <a:lnTo>
                    <a:pt x="0" y="81844"/>
                  </a:lnTo>
                  <a:cubicBezTo>
                    <a:pt x="0" y="60137"/>
                    <a:pt x="8623" y="39320"/>
                    <a:pt x="23971" y="23971"/>
                  </a:cubicBezTo>
                  <a:cubicBezTo>
                    <a:pt x="39320" y="8623"/>
                    <a:pt x="60137" y="0"/>
                    <a:pt x="81844" y="0"/>
                  </a:cubicBezTo>
                  <a:close/>
                </a:path>
              </a:pathLst>
            </a:custGeom>
            <a:solidFill>
              <a:srgbClr val="FFFFFF">
                <a:alpha val="98823"/>
              </a:srgbClr>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94" name="Google Shape;294;p37"/>
            <p:cNvSpPr txBox="1"/>
            <p:nvPr/>
          </p:nvSpPr>
          <p:spPr>
            <a:xfrm>
              <a:off x="0" y="-19050"/>
              <a:ext cx="812800" cy="831850"/>
            </a:xfrm>
            <a:prstGeom prst="rect">
              <a:avLst/>
            </a:prstGeom>
            <a:noFill/>
            <a:ln>
              <a:noFill/>
            </a:ln>
          </p:spPr>
          <p:txBody>
            <a:bodyPr anchorCtr="0" anchor="ctr" bIns="25400" lIns="25400" spcFirstLastPara="1" rIns="25400" wrap="square" tIns="25400">
              <a:noAutofit/>
            </a:bodyPr>
            <a:lstStyle/>
            <a:p>
              <a:pPr indent="0" lvl="0" marL="0" marR="0" rtl="0" algn="ctr">
                <a:lnSpc>
                  <a:spcPct val="1588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95" name="Google Shape;295;p37"/>
          <p:cNvGrpSpPr/>
          <p:nvPr/>
        </p:nvGrpSpPr>
        <p:grpSpPr>
          <a:xfrm>
            <a:off x="4535375" y="3900276"/>
            <a:ext cx="1466197" cy="1231471"/>
            <a:chOff x="0" y="-19050"/>
            <a:chExt cx="1075555" cy="831850"/>
          </a:xfrm>
        </p:grpSpPr>
        <p:sp>
          <p:nvSpPr>
            <p:cNvPr id="296" name="Google Shape;296;p37"/>
            <p:cNvSpPr/>
            <p:nvPr/>
          </p:nvSpPr>
          <p:spPr>
            <a:xfrm>
              <a:off x="0" y="0"/>
              <a:ext cx="1075555" cy="310705"/>
            </a:xfrm>
            <a:custGeom>
              <a:rect b="b" l="l" r="r" t="t"/>
              <a:pathLst>
                <a:path extrusionOk="0" h="310705" w="1075555">
                  <a:moveTo>
                    <a:pt x="81844" y="0"/>
                  </a:moveTo>
                  <a:lnTo>
                    <a:pt x="993712" y="0"/>
                  </a:lnTo>
                  <a:cubicBezTo>
                    <a:pt x="1015418" y="0"/>
                    <a:pt x="1036235" y="8623"/>
                    <a:pt x="1051584" y="23971"/>
                  </a:cubicBezTo>
                  <a:cubicBezTo>
                    <a:pt x="1066932" y="39320"/>
                    <a:pt x="1075555" y="60137"/>
                    <a:pt x="1075555" y="81844"/>
                  </a:cubicBezTo>
                  <a:lnTo>
                    <a:pt x="1075555" y="228861"/>
                  </a:lnTo>
                  <a:cubicBezTo>
                    <a:pt x="1075555" y="250567"/>
                    <a:pt x="1066932" y="271385"/>
                    <a:pt x="1051584" y="286733"/>
                  </a:cubicBezTo>
                  <a:cubicBezTo>
                    <a:pt x="1036235" y="302082"/>
                    <a:pt x="1015418" y="310705"/>
                    <a:pt x="993712" y="310705"/>
                  </a:cubicBezTo>
                  <a:lnTo>
                    <a:pt x="81844" y="310705"/>
                  </a:lnTo>
                  <a:cubicBezTo>
                    <a:pt x="36643" y="310705"/>
                    <a:pt x="0" y="274062"/>
                    <a:pt x="0" y="228861"/>
                  </a:cubicBezTo>
                  <a:lnTo>
                    <a:pt x="0" y="81844"/>
                  </a:lnTo>
                  <a:cubicBezTo>
                    <a:pt x="0" y="60137"/>
                    <a:pt x="8623" y="39320"/>
                    <a:pt x="23971" y="23971"/>
                  </a:cubicBezTo>
                  <a:cubicBezTo>
                    <a:pt x="39320" y="8623"/>
                    <a:pt x="60137" y="0"/>
                    <a:pt x="81844" y="0"/>
                  </a:cubicBezTo>
                  <a:close/>
                </a:path>
              </a:pathLst>
            </a:custGeom>
            <a:solidFill>
              <a:srgbClr val="FFFFFF">
                <a:alpha val="98823"/>
              </a:srgbClr>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97" name="Google Shape;297;p37"/>
            <p:cNvSpPr txBox="1"/>
            <p:nvPr/>
          </p:nvSpPr>
          <p:spPr>
            <a:xfrm>
              <a:off x="0" y="-19050"/>
              <a:ext cx="812800" cy="831850"/>
            </a:xfrm>
            <a:prstGeom prst="rect">
              <a:avLst/>
            </a:prstGeom>
            <a:noFill/>
            <a:ln>
              <a:noFill/>
            </a:ln>
          </p:spPr>
          <p:txBody>
            <a:bodyPr anchorCtr="0" anchor="ctr" bIns="25400" lIns="25400" spcFirstLastPara="1" rIns="25400" wrap="square" tIns="25400">
              <a:noAutofit/>
            </a:bodyPr>
            <a:lstStyle/>
            <a:p>
              <a:pPr indent="0" lvl="0" marL="0" marR="0" rtl="0" algn="ctr">
                <a:lnSpc>
                  <a:spcPct val="1588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98" name="Google Shape;298;p37"/>
          <p:cNvGrpSpPr/>
          <p:nvPr/>
        </p:nvGrpSpPr>
        <p:grpSpPr>
          <a:xfrm>
            <a:off x="6523150" y="1483225"/>
            <a:ext cx="1790907" cy="1847084"/>
            <a:chOff x="0" y="-19050"/>
            <a:chExt cx="1075555" cy="1106237"/>
          </a:xfrm>
        </p:grpSpPr>
        <p:sp>
          <p:nvSpPr>
            <p:cNvPr id="299" name="Google Shape;299;p37"/>
            <p:cNvSpPr/>
            <p:nvPr/>
          </p:nvSpPr>
          <p:spPr>
            <a:xfrm>
              <a:off x="0" y="0"/>
              <a:ext cx="1075555" cy="1087187"/>
            </a:xfrm>
            <a:custGeom>
              <a:rect b="b" l="l" r="r" t="t"/>
              <a:pathLst>
                <a:path extrusionOk="0" h="1087187" w="1075555">
                  <a:moveTo>
                    <a:pt x="81844" y="0"/>
                  </a:moveTo>
                  <a:lnTo>
                    <a:pt x="993712" y="0"/>
                  </a:lnTo>
                  <a:cubicBezTo>
                    <a:pt x="1015418" y="0"/>
                    <a:pt x="1036235" y="8623"/>
                    <a:pt x="1051584" y="23971"/>
                  </a:cubicBezTo>
                  <a:cubicBezTo>
                    <a:pt x="1066932" y="39320"/>
                    <a:pt x="1075555" y="60137"/>
                    <a:pt x="1075555" y="81844"/>
                  </a:cubicBezTo>
                  <a:lnTo>
                    <a:pt x="1075555" y="1005344"/>
                  </a:lnTo>
                  <a:cubicBezTo>
                    <a:pt x="1075555" y="1050545"/>
                    <a:pt x="1038913" y="1087187"/>
                    <a:pt x="993712" y="1087187"/>
                  </a:cubicBezTo>
                  <a:lnTo>
                    <a:pt x="81844" y="1087187"/>
                  </a:lnTo>
                  <a:cubicBezTo>
                    <a:pt x="60137" y="1087187"/>
                    <a:pt x="39320" y="1078564"/>
                    <a:pt x="23971" y="1063216"/>
                  </a:cubicBezTo>
                  <a:cubicBezTo>
                    <a:pt x="8623" y="1047867"/>
                    <a:pt x="0" y="1027050"/>
                    <a:pt x="0" y="1005344"/>
                  </a:cubicBezTo>
                  <a:lnTo>
                    <a:pt x="0" y="81844"/>
                  </a:lnTo>
                  <a:cubicBezTo>
                    <a:pt x="0" y="60137"/>
                    <a:pt x="8623" y="39320"/>
                    <a:pt x="23971" y="23971"/>
                  </a:cubicBezTo>
                  <a:cubicBezTo>
                    <a:pt x="39320" y="8623"/>
                    <a:pt x="60137" y="0"/>
                    <a:pt x="81844" y="0"/>
                  </a:cubicBezTo>
                  <a:close/>
                </a:path>
              </a:pathLst>
            </a:custGeom>
            <a:solidFill>
              <a:srgbClr val="FFFFFF">
                <a:alpha val="98823"/>
              </a:srgbClr>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300" name="Google Shape;300;p37"/>
            <p:cNvSpPr txBox="1"/>
            <p:nvPr/>
          </p:nvSpPr>
          <p:spPr>
            <a:xfrm>
              <a:off x="0" y="-19050"/>
              <a:ext cx="812800" cy="831850"/>
            </a:xfrm>
            <a:prstGeom prst="rect">
              <a:avLst/>
            </a:prstGeom>
            <a:noFill/>
            <a:ln>
              <a:noFill/>
            </a:ln>
          </p:spPr>
          <p:txBody>
            <a:bodyPr anchorCtr="0" anchor="ctr" bIns="25400" lIns="25400" spcFirstLastPara="1" rIns="25400" wrap="square" tIns="25400">
              <a:noAutofit/>
            </a:bodyPr>
            <a:lstStyle/>
            <a:p>
              <a:pPr indent="0" lvl="0" marL="0" marR="0" rtl="0" algn="ctr">
                <a:lnSpc>
                  <a:spcPct val="1588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301" name="Google Shape;301;p37"/>
          <p:cNvGrpSpPr/>
          <p:nvPr/>
        </p:nvGrpSpPr>
        <p:grpSpPr>
          <a:xfrm>
            <a:off x="6523150" y="3380149"/>
            <a:ext cx="1790907" cy="1751627"/>
            <a:chOff x="0" y="-19050"/>
            <a:chExt cx="1075555" cy="831850"/>
          </a:xfrm>
        </p:grpSpPr>
        <p:sp>
          <p:nvSpPr>
            <p:cNvPr id="302" name="Google Shape;302;p37"/>
            <p:cNvSpPr/>
            <p:nvPr/>
          </p:nvSpPr>
          <p:spPr>
            <a:xfrm>
              <a:off x="0" y="0"/>
              <a:ext cx="1075555" cy="310705"/>
            </a:xfrm>
            <a:custGeom>
              <a:rect b="b" l="l" r="r" t="t"/>
              <a:pathLst>
                <a:path extrusionOk="0" h="310705" w="1075555">
                  <a:moveTo>
                    <a:pt x="81844" y="0"/>
                  </a:moveTo>
                  <a:lnTo>
                    <a:pt x="993712" y="0"/>
                  </a:lnTo>
                  <a:cubicBezTo>
                    <a:pt x="1015418" y="0"/>
                    <a:pt x="1036235" y="8623"/>
                    <a:pt x="1051584" y="23971"/>
                  </a:cubicBezTo>
                  <a:cubicBezTo>
                    <a:pt x="1066932" y="39320"/>
                    <a:pt x="1075555" y="60137"/>
                    <a:pt x="1075555" y="81844"/>
                  </a:cubicBezTo>
                  <a:lnTo>
                    <a:pt x="1075555" y="228861"/>
                  </a:lnTo>
                  <a:cubicBezTo>
                    <a:pt x="1075555" y="250567"/>
                    <a:pt x="1066932" y="271385"/>
                    <a:pt x="1051584" y="286733"/>
                  </a:cubicBezTo>
                  <a:cubicBezTo>
                    <a:pt x="1036235" y="302082"/>
                    <a:pt x="1015418" y="310705"/>
                    <a:pt x="993712" y="310705"/>
                  </a:cubicBezTo>
                  <a:lnTo>
                    <a:pt x="81844" y="310705"/>
                  </a:lnTo>
                  <a:cubicBezTo>
                    <a:pt x="36643" y="310705"/>
                    <a:pt x="0" y="274062"/>
                    <a:pt x="0" y="228861"/>
                  </a:cubicBezTo>
                  <a:lnTo>
                    <a:pt x="0" y="81844"/>
                  </a:lnTo>
                  <a:cubicBezTo>
                    <a:pt x="0" y="60137"/>
                    <a:pt x="8623" y="39320"/>
                    <a:pt x="23971" y="23971"/>
                  </a:cubicBezTo>
                  <a:cubicBezTo>
                    <a:pt x="39320" y="8623"/>
                    <a:pt x="60137" y="0"/>
                    <a:pt x="81844" y="0"/>
                  </a:cubicBezTo>
                  <a:close/>
                </a:path>
              </a:pathLst>
            </a:custGeom>
            <a:solidFill>
              <a:srgbClr val="FFFFFF">
                <a:alpha val="98823"/>
              </a:srgbClr>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303" name="Google Shape;303;p37"/>
            <p:cNvSpPr txBox="1"/>
            <p:nvPr/>
          </p:nvSpPr>
          <p:spPr>
            <a:xfrm>
              <a:off x="0" y="-19050"/>
              <a:ext cx="812800" cy="831850"/>
            </a:xfrm>
            <a:prstGeom prst="rect">
              <a:avLst/>
            </a:prstGeom>
            <a:noFill/>
            <a:ln>
              <a:noFill/>
            </a:ln>
          </p:spPr>
          <p:txBody>
            <a:bodyPr anchorCtr="0" anchor="ctr" bIns="25400" lIns="25400" spcFirstLastPara="1" rIns="25400" wrap="square" tIns="25400">
              <a:noAutofit/>
            </a:bodyPr>
            <a:lstStyle/>
            <a:p>
              <a:pPr indent="0" lvl="0" marL="0" marR="0" rtl="0" algn="ctr">
                <a:lnSpc>
                  <a:spcPct val="1588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304" name="Google Shape;304;p37"/>
          <p:cNvSpPr/>
          <p:nvPr/>
        </p:nvSpPr>
        <p:spPr>
          <a:xfrm rot="-1875824">
            <a:off x="5857507" y="3841850"/>
            <a:ext cx="780672" cy="168436"/>
          </a:xfrm>
          <a:custGeom>
            <a:rect b="b" l="l" r="r" t="t"/>
            <a:pathLst>
              <a:path extrusionOk="0" h="336633" w="1191622">
                <a:moveTo>
                  <a:pt x="0" y="0"/>
                </a:moveTo>
                <a:lnTo>
                  <a:pt x="1191622" y="0"/>
                </a:lnTo>
                <a:lnTo>
                  <a:pt x="1191622" y="336633"/>
                </a:lnTo>
                <a:lnTo>
                  <a:pt x="0" y="336633"/>
                </a:lnTo>
                <a:lnTo>
                  <a:pt x="0" y="0"/>
                </a:lnTo>
                <a:close/>
              </a:path>
            </a:pathLst>
          </a:custGeom>
          <a:blipFill rotWithShape="1">
            <a:blip r:embed="rId5">
              <a:alphaModFix/>
            </a:blip>
            <a:stretch>
              <a:fillRect b="0" l="0" r="0" t="0"/>
            </a:stretch>
          </a:blipFill>
          <a:ln>
            <a:noFill/>
          </a:ln>
        </p:spPr>
      </p:sp>
      <p:sp>
        <p:nvSpPr>
          <p:cNvPr id="305" name="Google Shape;305;p37"/>
          <p:cNvSpPr txBox="1"/>
          <p:nvPr/>
        </p:nvSpPr>
        <p:spPr>
          <a:xfrm>
            <a:off x="755550" y="466050"/>
            <a:ext cx="6027000" cy="461700"/>
          </a:xfrm>
          <a:prstGeom prst="rect">
            <a:avLst/>
          </a:prstGeom>
          <a:noFill/>
          <a:ln>
            <a:noFill/>
          </a:ln>
        </p:spPr>
        <p:txBody>
          <a:bodyPr anchorCtr="0" anchor="t" bIns="0" lIns="0" spcFirstLastPara="1" rIns="0" wrap="square" tIns="0">
            <a:spAutoFit/>
          </a:bodyPr>
          <a:lstStyle/>
          <a:p>
            <a:pPr indent="0" lvl="0" marL="0" marR="0" rtl="0" algn="ctr">
              <a:lnSpc>
                <a:spcPct val="138000"/>
              </a:lnSpc>
              <a:spcBef>
                <a:spcPts val="0"/>
              </a:spcBef>
              <a:spcAft>
                <a:spcPts val="0"/>
              </a:spcAft>
              <a:buNone/>
            </a:pPr>
            <a:r>
              <a:rPr b="1" i="0" lang="en" sz="3000" u="sng" cap="none" strike="noStrike">
                <a:solidFill>
                  <a:srgbClr val="231F20"/>
                </a:solidFill>
                <a:latin typeface="Oswald"/>
                <a:ea typeface="Oswald"/>
                <a:cs typeface="Oswald"/>
                <a:sym typeface="Oswald"/>
              </a:rPr>
              <a:t>BIAS IN CREDIT SCORING MODELS</a:t>
            </a:r>
            <a:endParaRPr b="1" i="0" sz="3000" u="sng" cap="none" strike="noStrike">
              <a:solidFill>
                <a:srgbClr val="231F20"/>
              </a:solidFill>
              <a:latin typeface="Oswald"/>
              <a:ea typeface="Oswald"/>
              <a:cs typeface="Oswald"/>
              <a:sym typeface="Oswald"/>
            </a:endParaRPr>
          </a:p>
        </p:txBody>
      </p:sp>
      <p:sp>
        <p:nvSpPr>
          <p:cNvPr id="306" name="Google Shape;306;p37"/>
          <p:cNvSpPr txBox="1"/>
          <p:nvPr/>
        </p:nvSpPr>
        <p:spPr>
          <a:xfrm>
            <a:off x="2231627" y="2044210"/>
            <a:ext cx="1581000" cy="12930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i="0" lang="en" sz="1200" u="none" cap="none" strike="noStrike">
                <a:solidFill>
                  <a:srgbClr val="100F0D"/>
                </a:solidFill>
              </a:rPr>
              <a:t>The accuracy of the underlying data, particularly for those with limited credit histories, have created hidden biases in credit-scoring models </a:t>
            </a:r>
            <a:endParaRPr i="0" sz="1200" u="none" cap="none" strike="noStrike">
              <a:solidFill>
                <a:srgbClr val="100F0D"/>
              </a:solidFill>
            </a:endParaRPr>
          </a:p>
        </p:txBody>
      </p:sp>
      <p:sp>
        <p:nvSpPr>
          <p:cNvPr id="307" name="Google Shape;307;p37"/>
          <p:cNvSpPr txBox="1"/>
          <p:nvPr/>
        </p:nvSpPr>
        <p:spPr>
          <a:xfrm>
            <a:off x="4481875" y="2679350"/>
            <a:ext cx="1466100" cy="12315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i="0" lang="en" sz="1200" u="none" cap="none" strike="noStrike">
                <a:solidFill>
                  <a:srgbClr val="100F0D"/>
                </a:solidFill>
              </a:rPr>
              <a:t>By improving the quality and diversity of credit data, accurate results and less bias can be reached.</a:t>
            </a:r>
            <a:endParaRPr sz="1100"/>
          </a:p>
          <a:p>
            <a:pPr indent="0" lvl="0" marL="0" marR="0" rtl="0" algn="ctr">
              <a:lnSpc>
                <a:spcPct val="100000"/>
              </a:lnSpc>
              <a:spcBef>
                <a:spcPts val="0"/>
              </a:spcBef>
              <a:spcAft>
                <a:spcPts val="0"/>
              </a:spcAft>
              <a:buNone/>
            </a:pPr>
            <a:r>
              <a:t/>
            </a:r>
            <a:endParaRPr i="0" sz="800" u="none" cap="none" strike="noStrike">
              <a:solidFill>
                <a:srgbClr val="100F0D"/>
              </a:solidFill>
            </a:endParaRPr>
          </a:p>
        </p:txBody>
      </p:sp>
      <p:sp>
        <p:nvSpPr>
          <p:cNvPr id="308" name="Google Shape;308;p37"/>
          <p:cNvSpPr txBox="1"/>
          <p:nvPr/>
        </p:nvSpPr>
        <p:spPr>
          <a:xfrm>
            <a:off x="6589049" y="3551100"/>
            <a:ext cx="1697100" cy="636600"/>
          </a:xfrm>
          <a:prstGeom prst="rect">
            <a:avLst/>
          </a:prstGeom>
          <a:noFill/>
          <a:ln>
            <a:noFill/>
          </a:ln>
        </p:spPr>
        <p:txBody>
          <a:bodyPr anchorCtr="0" anchor="t" bIns="0" lIns="0" spcFirstLastPara="1" rIns="0" wrap="square" tIns="0">
            <a:spAutoFit/>
          </a:bodyPr>
          <a:lstStyle/>
          <a:p>
            <a:pPr indent="0" lvl="0" marL="0" marR="0" rtl="0" algn="ctr">
              <a:lnSpc>
                <a:spcPct val="138017"/>
              </a:lnSpc>
              <a:spcBef>
                <a:spcPts val="0"/>
              </a:spcBef>
              <a:spcAft>
                <a:spcPts val="0"/>
              </a:spcAft>
              <a:buNone/>
            </a:pPr>
            <a:r>
              <a:rPr b="1" i="0" lang="en" sz="1100" u="none" cap="none" strike="noStrike">
                <a:solidFill>
                  <a:srgbClr val="231F20"/>
                </a:solidFill>
                <a:latin typeface="Oswald"/>
                <a:ea typeface="Oswald"/>
                <a:cs typeface="Oswald"/>
                <a:sym typeface="Oswald"/>
              </a:rPr>
              <a:t>EXPERIMENTING WITH CREDIT APPROVALS</a:t>
            </a:r>
            <a:endParaRPr b="1" sz="700"/>
          </a:p>
          <a:p>
            <a:pPr indent="0" lvl="0" marL="0" marR="0" rtl="0" algn="ctr">
              <a:lnSpc>
                <a:spcPct val="138017"/>
              </a:lnSpc>
              <a:spcBef>
                <a:spcPts val="0"/>
              </a:spcBef>
              <a:spcAft>
                <a:spcPts val="0"/>
              </a:spcAft>
              <a:buNone/>
            </a:pPr>
            <a:r>
              <a:t/>
            </a:r>
            <a:endParaRPr b="1" i="0" sz="1100" u="none" cap="none" strike="noStrike">
              <a:solidFill>
                <a:srgbClr val="231F20"/>
              </a:solidFill>
              <a:latin typeface="Oswald"/>
              <a:ea typeface="Oswald"/>
              <a:cs typeface="Oswald"/>
              <a:sym typeface="Oswald"/>
            </a:endParaRPr>
          </a:p>
        </p:txBody>
      </p:sp>
      <p:sp>
        <p:nvSpPr>
          <p:cNvPr id="309" name="Google Shape;309;p37"/>
          <p:cNvSpPr txBox="1"/>
          <p:nvPr/>
        </p:nvSpPr>
        <p:spPr>
          <a:xfrm>
            <a:off x="6658425" y="1648200"/>
            <a:ext cx="1581000" cy="18471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i="0" lang="en" sz="1200" u="none" cap="none" strike="noStrike">
                <a:solidFill>
                  <a:srgbClr val="100F0D"/>
                </a:solidFill>
              </a:rPr>
              <a:t>Approving loans to individuals with low relative credit scores and observing their repayment behaviour can help reduce disparities against disadvantaged communities.</a:t>
            </a:r>
            <a:endParaRPr sz="1200"/>
          </a:p>
          <a:p>
            <a:pPr indent="0" lvl="0" marL="0" marR="0" rtl="0" algn="ctr">
              <a:lnSpc>
                <a:spcPct val="100000"/>
              </a:lnSpc>
              <a:spcBef>
                <a:spcPts val="0"/>
              </a:spcBef>
              <a:spcAft>
                <a:spcPts val="0"/>
              </a:spcAft>
              <a:buNone/>
            </a:pPr>
            <a:r>
              <a:t/>
            </a:r>
            <a:endParaRPr i="0" sz="1200" u="none" cap="none" strike="noStrike">
              <a:solidFill>
                <a:srgbClr val="100F0D"/>
              </a:solidFill>
            </a:endParaRPr>
          </a:p>
        </p:txBody>
      </p:sp>
      <p:sp>
        <p:nvSpPr>
          <p:cNvPr id="310" name="Google Shape;310;p37"/>
          <p:cNvSpPr/>
          <p:nvPr/>
        </p:nvSpPr>
        <p:spPr>
          <a:xfrm flipH="1" rot="-8973492">
            <a:off x="3764983" y="3894992"/>
            <a:ext cx="765388" cy="176221"/>
          </a:xfrm>
          <a:custGeom>
            <a:rect b="b" l="l" r="r" t="t"/>
            <a:pathLst>
              <a:path extrusionOk="0" h="353393" w="1250947">
                <a:moveTo>
                  <a:pt x="1250947" y="0"/>
                </a:moveTo>
                <a:lnTo>
                  <a:pt x="0" y="0"/>
                </a:lnTo>
                <a:lnTo>
                  <a:pt x="0" y="353393"/>
                </a:lnTo>
                <a:lnTo>
                  <a:pt x="1250947" y="353393"/>
                </a:lnTo>
                <a:lnTo>
                  <a:pt x="1250947" y="0"/>
                </a:lnTo>
                <a:close/>
              </a:path>
            </a:pathLst>
          </a:custGeom>
          <a:blipFill rotWithShape="1">
            <a:blip r:embed="rId5">
              <a:alphaModFix/>
            </a:blip>
            <a:stretch>
              <a:fillRect b="0" l="0" r="0" t="0"/>
            </a:stretch>
          </a:blipFill>
          <a:ln>
            <a:noFill/>
          </a:ln>
        </p:spPr>
      </p:sp>
      <p:sp>
        <p:nvSpPr>
          <p:cNvPr id="311" name="Google Shape;311;p37"/>
          <p:cNvSpPr txBox="1"/>
          <p:nvPr/>
        </p:nvSpPr>
        <p:spPr>
          <a:xfrm>
            <a:off x="2250800" y="3510087"/>
            <a:ext cx="1697100" cy="402900"/>
          </a:xfrm>
          <a:prstGeom prst="rect">
            <a:avLst/>
          </a:prstGeom>
          <a:noFill/>
          <a:ln>
            <a:noFill/>
          </a:ln>
        </p:spPr>
        <p:txBody>
          <a:bodyPr anchorCtr="0" anchor="t" bIns="0" lIns="0" spcFirstLastPara="1" rIns="0" wrap="square" tIns="0">
            <a:spAutoFit/>
          </a:bodyPr>
          <a:lstStyle/>
          <a:p>
            <a:pPr indent="0" lvl="0" marL="0" marR="0" rtl="0" algn="ctr">
              <a:lnSpc>
                <a:spcPct val="138017"/>
              </a:lnSpc>
              <a:spcBef>
                <a:spcPts val="0"/>
              </a:spcBef>
              <a:spcAft>
                <a:spcPts val="0"/>
              </a:spcAft>
              <a:buNone/>
            </a:pPr>
            <a:r>
              <a:rPr b="1" i="0" lang="en" sz="1100" u="none" cap="none" strike="noStrike">
                <a:solidFill>
                  <a:srgbClr val="231F20"/>
                </a:solidFill>
                <a:latin typeface="Oswald"/>
                <a:ea typeface="Oswald"/>
                <a:cs typeface="Oswald"/>
                <a:sym typeface="Oswald"/>
              </a:rPr>
              <a:t>ACCURACY DISPARITIES ON LIMITED DATA</a:t>
            </a:r>
            <a:endParaRPr b="1" i="0" sz="1100" u="none" cap="none" strike="noStrike">
              <a:solidFill>
                <a:srgbClr val="231F20"/>
              </a:solidFill>
              <a:latin typeface="Oswald"/>
              <a:ea typeface="Oswald"/>
              <a:cs typeface="Oswald"/>
              <a:sym typeface="Oswald"/>
            </a:endParaRPr>
          </a:p>
        </p:txBody>
      </p:sp>
      <p:sp>
        <p:nvSpPr>
          <p:cNvPr id="312" name="Google Shape;312;p37"/>
          <p:cNvSpPr txBox="1"/>
          <p:nvPr/>
        </p:nvSpPr>
        <p:spPr>
          <a:xfrm>
            <a:off x="4602399" y="3946329"/>
            <a:ext cx="1278300" cy="402900"/>
          </a:xfrm>
          <a:prstGeom prst="rect">
            <a:avLst/>
          </a:prstGeom>
          <a:noFill/>
          <a:ln>
            <a:noFill/>
          </a:ln>
        </p:spPr>
        <p:txBody>
          <a:bodyPr anchorCtr="0" anchor="t" bIns="0" lIns="0" spcFirstLastPara="1" rIns="0" wrap="square" tIns="0">
            <a:spAutoFit/>
          </a:bodyPr>
          <a:lstStyle/>
          <a:p>
            <a:pPr indent="0" lvl="0" marL="0" marR="0" rtl="0" algn="ctr">
              <a:lnSpc>
                <a:spcPct val="138017"/>
              </a:lnSpc>
              <a:spcBef>
                <a:spcPts val="0"/>
              </a:spcBef>
              <a:spcAft>
                <a:spcPts val="0"/>
              </a:spcAft>
              <a:buNone/>
            </a:pPr>
            <a:r>
              <a:rPr b="1" i="0" lang="en" sz="1100" u="none" cap="none" strike="noStrike">
                <a:solidFill>
                  <a:srgbClr val="231F20"/>
                </a:solidFill>
                <a:latin typeface="Oswald"/>
                <a:ea typeface="Oswald"/>
                <a:cs typeface="Oswald"/>
                <a:sym typeface="Oswald"/>
              </a:rPr>
              <a:t>DATA QUALITY AND DIVERSITY</a:t>
            </a:r>
            <a:endParaRPr b="1" i="0" sz="1100" u="none" cap="none" strike="noStrike">
              <a:solidFill>
                <a:srgbClr val="231F20"/>
              </a:solidFill>
              <a:latin typeface="Oswald"/>
              <a:ea typeface="Oswald"/>
              <a:cs typeface="Oswald"/>
              <a:sym typeface="Oswald"/>
            </a:endParaRPr>
          </a:p>
        </p:txBody>
      </p:sp>
      <p:sp>
        <p:nvSpPr>
          <p:cNvPr id="313" name="Google Shape;313;p37"/>
          <p:cNvSpPr txBox="1"/>
          <p:nvPr/>
        </p:nvSpPr>
        <p:spPr>
          <a:xfrm>
            <a:off x="1166525" y="942675"/>
            <a:ext cx="6325200" cy="21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Calibri"/>
                <a:ea typeface="Calibri"/>
                <a:cs typeface="Calibri"/>
                <a:sym typeface="Calibri"/>
              </a:rPr>
              <a:t>Banks and lenders are using artificial intelligence (AI) to develop credit-scoring models.Concerns have been raised about hidden biases in these models against disadvantaged communities.</a:t>
            </a:r>
            <a:endParaRPr>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38"/>
          <p:cNvSpPr/>
          <p:nvPr/>
        </p:nvSpPr>
        <p:spPr>
          <a:xfrm rot="10800000">
            <a:off x="1821075" y="278025"/>
            <a:ext cx="9144000" cy="5143500"/>
          </a:xfrm>
          <a:custGeom>
            <a:rect b="b" l="l" r="r" t="t"/>
            <a:pathLst>
              <a:path extrusionOk="0" h="10287000" w="18288000">
                <a:moveTo>
                  <a:pt x="18288000" y="10287000"/>
                </a:moveTo>
                <a:lnTo>
                  <a:pt x="0" y="10287000"/>
                </a:lnTo>
                <a:lnTo>
                  <a:pt x="0" y="0"/>
                </a:lnTo>
                <a:lnTo>
                  <a:pt x="18288000" y="0"/>
                </a:lnTo>
                <a:lnTo>
                  <a:pt x="18288000" y="10287000"/>
                </a:lnTo>
                <a:close/>
              </a:path>
            </a:pathLst>
          </a:custGeom>
          <a:blipFill rotWithShape="1">
            <a:blip r:embed="rId3">
              <a:alphaModFix/>
            </a:blip>
            <a:stretch>
              <a:fillRect b="-38883" l="0" r="0" t="-38885"/>
            </a:stretch>
          </a:blipFill>
          <a:ln>
            <a:noFill/>
          </a:ln>
        </p:spPr>
      </p:sp>
      <p:sp>
        <p:nvSpPr>
          <p:cNvPr id="319" name="Google Shape;319;p38"/>
          <p:cNvSpPr/>
          <p:nvPr/>
        </p:nvSpPr>
        <p:spPr>
          <a:xfrm rot="-10576860">
            <a:off x="6506844" y="-4409504"/>
            <a:ext cx="12043553" cy="12358124"/>
          </a:xfrm>
          <a:custGeom>
            <a:rect b="b" l="l" r="r" t="t"/>
            <a:pathLst>
              <a:path extrusionOk="0" h="24664199" w="24036383">
                <a:moveTo>
                  <a:pt x="0" y="0"/>
                </a:moveTo>
                <a:lnTo>
                  <a:pt x="24036383" y="0"/>
                </a:lnTo>
                <a:lnTo>
                  <a:pt x="24036383" y="24664198"/>
                </a:lnTo>
                <a:lnTo>
                  <a:pt x="0" y="24664198"/>
                </a:lnTo>
                <a:lnTo>
                  <a:pt x="0" y="0"/>
                </a:lnTo>
                <a:close/>
              </a:path>
            </a:pathLst>
          </a:custGeom>
          <a:blipFill rotWithShape="1">
            <a:blip r:embed="rId4">
              <a:alphaModFix/>
            </a:blip>
            <a:stretch>
              <a:fillRect b="0" l="0" r="0" t="0"/>
            </a:stretch>
          </a:blipFill>
          <a:ln>
            <a:noFill/>
          </a:ln>
        </p:spPr>
      </p:sp>
      <p:sp>
        <p:nvSpPr>
          <p:cNvPr id="320" name="Google Shape;320;p38"/>
          <p:cNvSpPr txBox="1"/>
          <p:nvPr/>
        </p:nvSpPr>
        <p:spPr>
          <a:xfrm>
            <a:off x="2490742" y="3695023"/>
            <a:ext cx="4048800" cy="723300"/>
          </a:xfrm>
          <a:prstGeom prst="rect">
            <a:avLst/>
          </a:prstGeom>
          <a:noFill/>
          <a:ln>
            <a:noFill/>
          </a:ln>
        </p:spPr>
        <p:txBody>
          <a:bodyPr anchorCtr="0" anchor="t" bIns="0" lIns="0" spcFirstLastPara="1" rIns="0" wrap="square" tIns="0">
            <a:spAutoFit/>
          </a:bodyPr>
          <a:lstStyle/>
          <a:p>
            <a:pPr indent="0" lvl="0" marL="0" marR="0" rtl="0" algn="l">
              <a:lnSpc>
                <a:spcPct val="138002"/>
              </a:lnSpc>
              <a:spcBef>
                <a:spcPts val="0"/>
              </a:spcBef>
              <a:spcAft>
                <a:spcPts val="0"/>
              </a:spcAft>
              <a:buNone/>
            </a:pPr>
            <a:r>
              <a:rPr b="1" i="0" lang="en" sz="4700" u="none" cap="none" strike="noStrike">
                <a:solidFill>
                  <a:srgbClr val="231F20"/>
                </a:solidFill>
                <a:latin typeface="Oswald"/>
                <a:ea typeface="Oswald"/>
                <a:cs typeface="Oswald"/>
                <a:sym typeface="Oswald"/>
              </a:rPr>
              <a:t>THANK</a:t>
            </a:r>
            <a:r>
              <a:rPr b="1" lang="en" sz="4700">
                <a:solidFill>
                  <a:srgbClr val="231F20"/>
                </a:solidFill>
                <a:latin typeface="Oswald"/>
                <a:ea typeface="Oswald"/>
                <a:cs typeface="Oswald"/>
                <a:sym typeface="Oswald"/>
              </a:rPr>
              <a:t> YOU</a:t>
            </a:r>
            <a:endParaRPr sz="700"/>
          </a:p>
        </p:txBody>
      </p:sp>
      <p:sp>
        <p:nvSpPr>
          <p:cNvPr id="321" name="Google Shape;321;p38"/>
          <p:cNvSpPr/>
          <p:nvPr/>
        </p:nvSpPr>
        <p:spPr>
          <a:xfrm>
            <a:off x="9525887" y="1411510"/>
            <a:ext cx="367346" cy="377583"/>
          </a:xfrm>
          <a:custGeom>
            <a:rect b="b" l="l" r="r" t="t"/>
            <a:pathLst>
              <a:path extrusionOk="0" h="755166" w="734693">
                <a:moveTo>
                  <a:pt x="0" y="0"/>
                </a:moveTo>
                <a:lnTo>
                  <a:pt x="734692" y="0"/>
                </a:lnTo>
                <a:lnTo>
                  <a:pt x="734692" y="755166"/>
                </a:lnTo>
                <a:lnTo>
                  <a:pt x="0" y="755166"/>
                </a:lnTo>
                <a:lnTo>
                  <a:pt x="0" y="0"/>
                </a:lnTo>
                <a:close/>
              </a:path>
            </a:pathLst>
          </a:custGeom>
          <a:blipFill rotWithShape="1">
            <a:blip r:embed="rId5">
              <a:alphaModFix/>
            </a:blip>
            <a:stretch>
              <a:fillRect b="0" l="0" r="0" t="0"/>
            </a:stretch>
          </a:blipFill>
          <a:ln>
            <a:noFill/>
          </a:ln>
        </p:spPr>
      </p:sp>
      <p:sp>
        <p:nvSpPr>
          <p:cNvPr id="322" name="Google Shape;322;p38"/>
          <p:cNvSpPr txBox="1"/>
          <p:nvPr/>
        </p:nvSpPr>
        <p:spPr>
          <a:xfrm>
            <a:off x="9135512" y="1868150"/>
            <a:ext cx="1148100" cy="169200"/>
          </a:xfrm>
          <a:prstGeom prst="rect">
            <a:avLst/>
          </a:prstGeom>
          <a:noFill/>
          <a:ln>
            <a:noFill/>
          </a:ln>
        </p:spPr>
        <p:txBody>
          <a:bodyPr anchorCtr="0" anchor="t" bIns="0" lIns="0" spcFirstLastPara="1" rIns="0" wrap="square" tIns="0">
            <a:spAutoFit/>
          </a:bodyPr>
          <a:lstStyle/>
          <a:p>
            <a:pPr indent="0" lvl="0" marL="0" marR="0" rtl="0" algn="ctr">
              <a:lnSpc>
                <a:spcPct val="138032"/>
              </a:lnSpc>
              <a:spcBef>
                <a:spcPts val="0"/>
              </a:spcBef>
              <a:spcAft>
                <a:spcPts val="0"/>
              </a:spcAft>
              <a:buNone/>
            </a:pPr>
            <a:r>
              <a:rPr b="1" i="0" lang="en" sz="1100" u="none" cap="none" strike="noStrike">
                <a:solidFill>
                  <a:srgbClr val="231F20"/>
                </a:solidFill>
                <a:latin typeface="Montserrat"/>
                <a:ea typeface="Montserrat"/>
                <a:cs typeface="Montserrat"/>
                <a:sym typeface="Montserrat"/>
              </a:rPr>
              <a:t>LARANA, INC.</a:t>
            </a:r>
            <a:endParaRPr sz="700"/>
          </a:p>
        </p:txBody>
      </p:sp>
      <p:sp>
        <p:nvSpPr>
          <p:cNvPr id="323" name="Google Shape;323;p38"/>
          <p:cNvSpPr/>
          <p:nvPr/>
        </p:nvSpPr>
        <p:spPr>
          <a:xfrm flipH="1">
            <a:off x="-306001" y="4016056"/>
            <a:ext cx="5940797" cy="1782239"/>
          </a:xfrm>
          <a:custGeom>
            <a:rect b="b" l="l" r="r" t="t"/>
            <a:pathLst>
              <a:path extrusionOk="0" h="3564478" w="11881594">
                <a:moveTo>
                  <a:pt x="11881594" y="0"/>
                </a:moveTo>
                <a:lnTo>
                  <a:pt x="0" y="0"/>
                </a:lnTo>
                <a:lnTo>
                  <a:pt x="0" y="3564478"/>
                </a:lnTo>
                <a:lnTo>
                  <a:pt x="11881594" y="3564478"/>
                </a:lnTo>
                <a:lnTo>
                  <a:pt x="11881594" y="0"/>
                </a:lnTo>
                <a:close/>
              </a:path>
            </a:pathLst>
          </a:custGeom>
          <a:blipFill rotWithShape="1">
            <a:blip r:embed="rId6">
              <a:alphaModFix/>
            </a:blip>
            <a:stretch>
              <a:fillRect b="0" l="0" r="0" t="0"/>
            </a:stretch>
          </a:blipFill>
          <a:ln>
            <a:noFill/>
          </a:ln>
        </p:spPr>
      </p:sp>
      <p:sp>
        <p:nvSpPr>
          <p:cNvPr id="324" name="Google Shape;324;p38"/>
          <p:cNvSpPr txBox="1"/>
          <p:nvPr/>
        </p:nvSpPr>
        <p:spPr>
          <a:xfrm>
            <a:off x="2029600" y="684100"/>
            <a:ext cx="3000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latin typeface="Proxima Nova"/>
                <a:ea typeface="Proxima Nova"/>
                <a:cs typeface="Proxima Nova"/>
                <a:sym typeface="Proxima Nova"/>
              </a:rPr>
              <a:t>Final Thoughts</a:t>
            </a:r>
            <a:endParaRPr b="1" sz="1800">
              <a:latin typeface="Proxima Nova"/>
              <a:ea typeface="Proxima Nova"/>
              <a:cs typeface="Proxima Nova"/>
              <a:sym typeface="Proxima Nova"/>
            </a:endParaRPr>
          </a:p>
        </p:txBody>
      </p:sp>
      <p:sp>
        <p:nvSpPr>
          <p:cNvPr id="325" name="Google Shape;325;p38"/>
          <p:cNvSpPr txBox="1"/>
          <p:nvPr/>
        </p:nvSpPr>
        <p:spPr>
          <a:xfrm>
            <a:off x="1880550" y="1084300"/>
            <a:ext cx="4659000" cy="233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Remember, maintaining responsible borrowing habits and keeping a close eye on your credit report can improve your overall financial health. Additionally, the integration of technology into credit scoring models is expanding access to credit and improving accuracy while creating potential for bias. We should keep our eyes firmly fixed on its development and use this technology judiciously and ethically to improve access to credit for everyone.</a:t>
            </a:r>
            <a:endParaRPr/>
          </a:p>
          <a:p>
            <a:pPr indent="0" lvl="0" marL="0" rtl="0" algn="l">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4F5"/>
        </a:solidFill>
      </p:bgPr>
    </p:bg>
    <p:spTree>
      <p:nvGrpSpPr>
        <p:cNvPr id="329" name="Shape 329"/>
        <p:cNvGrpSpPr/>
        <p:nvPr/>
      </p:nvGrpSpPr>
      <p:grpSpPr>
        <a:xfrm>
          <a:off x="0" y="0"/>
          <a:ext cx="0" cy="0"/>
          <a:chOff x="0" y="0"/>
          <a:chExt cx="0" cy="0"/>
        </a:xfrm>
      </p:grpSpPr>
      <p:grpSp>
        <p:nvGrpSpPr>
          <p:cNvPr id="330" name="Google Shape;330;p39"/>
          <p:cNvGrpSpPr/>
          <p:nvPr/>
        </p:nvGrpSpPr>
        <p:grpSpPr>
          <a:xfrm>
            <a:off x="1176316" y="2224662"/>
            <a:ext cx="1239936" cy="1203513"/>
            <a:chOff x="-23042" y="66269"/>
            <a:chExt cx="6542159" cy="6349987"/>
          </a:xfrm>
        </p:grpSpPr>
        <p:sp>
          <p:nvSpPr>
            <p:cNvPr id="331" name="Google Shape;331;p39"/>
            <p:cNvSpPr/>
            <p:nvPr/>
          </p:nvSpPr>
          <p:spPr>
            <a:xfrm>
              <a:off x="-23042" y="119185"/>
              <a:ext cx="6542159" cy="6244242"/>
            </a:xfrm>
            <a:custGeom>
              <a:rect b="b" l="l" r="r" t="t"/>
              <a:pathLst>
                <a:path extrusionOk="0" h="6244242" w="6542159">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rotWithShape="1">
              <a:blip r:embed="rId3">
                <a:alphaModFix/>
              </a:blip>
              <a:stretch>
                <a:fillRect b="-16553" l="222" r="222" t="-16554"/>
              </a:stretch>
            </a:blip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332" name="Google Shape;332;p39"/>
            <p:cNvSpPr/>
            <p:nvPr/>
          </p:nvSpPr>
          <p:spPr>
            <a:xfrm>
              <a:off x="73038" y="66269"/>
              <a:ext cx="6350000" cy="6349987"/>
            </a:xfrm>
            <a:custGeom>
              <a:rect b="b" l="l" r="r" t="t"/>
              <a:pathLst>
                <a:path extrusionOk="0" h="6349987" w="6350000">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100F0D"/>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grpSp>
        <p:nvGrpSpPr>
          <p:cNvPr id="333" name="Google Shape;333;p39"/>
          <p:cNvGrpSpPr/>
          <p:nvPr/>
        </p:nvGrpSpPr>
        <p:grpSpPr>
          <a:xfrm>
            <a:off x="2101135" y="1590704"/>
            <a:ext cx="2990922" cy="1214972"/>
            <a:chOff x="0" y="-19050"/>
            <a:chExt cx="2047782" cy="831850"/>
          </a:xfrm>
        </p:grpSpPr>
        <p:sp>
          <p:nvSpPr>
            <p:cNvPr id="334" name="Google Shape;334;p39"/>
            <p:cNvSpPr/>
            <p:nvPr/>
          </p:nvSpPr>
          <p:spPr>
            <a:xfrm>
              <a:off x="0" y="0"/>
              <a:ext cx="2047782" cy="812800"/>
            </a:xfrm>
            <a:custGeom>
              <a:rect b="b" l="l" r="r" t="t"/>
              <a:pathLst>
                <a:path extrusionOk="0" h="812800" w="2047782">
                  <a:moveTo>
                    <a:pt x="2047782" y="0"/>
                  </a:moveTo>
                  <a:lnTo>
                    <a:pt x="0" y="0"/>
                  </a:lnTo>
                  <a:lnTo>
                    <a:pt x="0" y="624840"/>
                  </a:lnTo>
                  <a:lnTo>
                    <a:pt x="157480" y="624840"/>
                  </a:lnTo>
                  <a:lnTo>
                    <a:pt x="157480" y="812800"/>
                  </a:lnTo>
                  <a:lnTo>
                    <a:pt x="463550" y="624840"/>
                  </a:lnTo>
                  <a:lnTo>
                    <a:pt x="2047782" y="624840"/>
                  </a:lnTo>
                  <a:lnTo>
                    <a:pt x="2047782" y="0"/>
                  </a:lnTo>
                </a:path>
              </a:pathLst>
            </a:custGeom>
            <a:solidFill>
              <a:srgbClr val="CCCCCC"/>
            </a:solidFill>
            <a:ln>
              <a:noFill/>
            </a:ln>
          </p:spPr>
        </p:sp>
        <p:sp>
          <p:nvSpPr>
            <p:cNvPr id="335" name="Google Shape;335;p39"/>
            <p:cNvSpPr txBox="1"/>
            <p:nvPr/>
          </p:nvSpPr>
          <p:spPr>
            <a:xfrm>
              <a:off x="0" y="-19050"/>
              <a:ext cx="812800" cy="641350"/>
            </a:xfrm>
            <a:prstGeom prst="rect">
              <a:avLst/>
            </a:prstGeom>
            <a:noFill/>
            <a:ln>
              <a:noFill/>
            </a:ln>
          </p:spPr>
          <p:txBody>
            <a:bodyPr anchorCtr="0" anchor="ctr" bIns="25400" lIns="25400" spcFirstLastPara="1" rIns="25400" wrap="square" tIns="25400">
              <a:noAutofit/>
            </a:bodyPr>
            <a:lstStyle/>
            <a:p>
              <a:pPr indent="0" lvl="0" marL="0" marR="0" rtl="0" algn="ctr">
                <a:lnSpc>
                  <a:spcPct val="1588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336" name="Google Shape;336;p39"/>
          <p:cNvSpPr/>
          <p:nvPr/>
        </p:nvSpPr>
        <p:spPr>
          <a:xfrm>
            <a:off x="4291114" y="1682294"/>
            <a:ext cx="729506" cy="213546"/>
          </a:xfrm>
          <a:custGeom>
            <a:rect b="b" l="l" r="r" t="t"/>
            <a:pathLst>
              <a:path extrusionOk="0" h="427092" w="1459011">
                <a:moveTo>
                  <a:pt x="0" y="0"/>
                </a:moveTo>
                <a:lnTo>
                  <a:pt x="1459011" y="0"/>
                </a:lnTo>
                <a:lnTo>
                  <a:pt x="1459011" y="427092"/>
                </a:lnTo>
                <a:lnTo>
                  <a:pt x="0" y="427092"/>
                </a:lnTo>
                <a:lnTo>
                  <a:pt x="0" y="0"/>
                </a:lnTo>
                <a:close/>
              </a:path>
            </a:pathLst>
          </a:custGeom>
          <a:blipFill rotWithShape="1">
            <a:blip r:embed="rId4">
              <a:alphaModFix/>
            </a:blip>
            <a:stretch>
              <a:fillRect b="0" l="0" r="0" t="0"/>
            </a:stretch>
          </a:blipFill>
          <a:ln>
            <a:noFill/>
          </a:ln>
        </p:spPr>
      </p:sp>
      <p:sp>
        <p:nvSpPr>
          <p:cNvPr id="337" name="Google Shape;337;p39"/>
          <p:cNvSpPr txBox="1"/>
          <p:nvPr/>
        </p:nvSpPr>
        <p:spPr>
          <a:xfrm>
            <a:off x="2247320" y="1881552"/>
            <a:ext cx="2384734" cy="565100"/>
          </a:xfrm>
          <a:prstGeom prst="rect">
            <a:avLst/>
          </a:prstGeom>
          <a:noFill/>
          <a:ln>
            <a:noFill/>
          </a:ln>
        </p:spPr>
        <p:txBody>
          <a:bodyPr anchorCtr="0" anchor="t" bIns="0" lIns="0" spcFirstLastPara="1" rIns="0" wrap="square" tIns="0">
            <a:spAutoFit/>
          </a:bodyPr>
          <a:lstStyle/>
          <a:p>
            <a:pPr indent="0" lvl="0" marL="0" marR="0" rtl="0" algn="l">
              <a:lnSpc>
                <a:spcPct val="140049"/>
              </a:lnSpc>
              <a:spcBef>
                <a:spcPts val="0"/>
              </a:spcBef>
              <a:spcAft>
                <a:spcPts val="0"/>
              </a:spcAft>
              <a:buNone/>
            </a:pPr>
            <a:r>
              <a:rPr b="0" i="0" lang="en" sz="800" u="none" cap="none" strike="noStrike">
                <a:solidFill>
                  <a:srgbClr val="100F0D"/>
                </a:solidFill>
                <a:latin typeface="Montserrat Light"/>
                <a:ea typeface="Montserrat Light"/>
                <a:cs typeface="Montserrat Light"/>
                <a:sym typeface="Montserrat Light"/>
              </a:rPr>
              <a:t>Lorem ipsum dolor sit amet, consectetur adipiscing elit. Duis vulputate nulla at ante rhoncus, vel efficitur felis condimentum. Proin odio odio.</a:t>
            </a:r>
            <a:endParaRPr sz="700"/>
          </a:p>
        </p:txBody>
      </p:sp>
      <p:grpSp>
        <p:nvGrpSpPr>
          <p:cNvPr id="338" name="Google Shape;338;p39"/>
          <p:cNvGrpSpPr/>
          <p:nvPr/>
        </p:nvGrpSpPr>
        <p:grpSpPr>
          <a:xfrm>
            <a:off x="3901705" y="3453504"/>
            <a:ext cx="1239936" cy="1203513"/>
            <a:chOff x="-23042" y="66269"/>
            <a:chExt cx="6542159" cy="6349987"/>
          </a:xfrm>
        </p:grpSpPr>
        <p:sp>
          <p:nvSpPr>
            <p:cNvPr id="339" name="Google Shape;339;p39"/>
            <p:cNvSpPr/>
            <p:nvPr/>
          </p:nvSpPr>
          <p:spPr>
            <a:xfrm>
              <a:off x="-23042" y="119185"/>
              <a:ext cx="6542159" cy="6244242"/>
            </a:xfrm>
            <a:custGeom>
              <a:rect b="b" l="l" r="r" t="t"/>
              <a:pathLst>
                <a:path extrusionOk="0" h="6244242" w="6542159">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rotWithShape="1">
              <a:blip r:embed="rId5">
                <a:alphaModFix/>
              </a:blip>
              <a:stretch>
                <a:fillRect b="0" l="222" r="222" t="0"/>
              </a:stretch>
            </a:blip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340" name="Google Shape;340;p39"/>
            <p:cNvSpPr/>
            <p:nvPr/>
          </p:nvSpPr>
          <p:spPr>
            <a:xfrm>
              <a:off x="73038" y="66269"/>
              <a:ext cx="6350000" cy="6349987"/>
            </a:xfrm>
            <a:custGeom>
              <a:rect b="b" l="l" r="r" t="t"/>
              <a:pathLst>
                <a:path extrusionOk="0" h="6349987" w="6350000">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100F0D"/>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grpSp>
        <p:nvGrpSpPr>
          <p:cNvPr id="341" name="Google Shape;341;p39"/>
          <p:cNvGrpSpPr/>
          <p:nvPr/>
        </p:nvGrpSpPr>
        <p:grpSpPr>
          <a:xfrm>
            <a:off x="4805693" y="2839765"/>
            <a:ext cx="2990922" cy="1214972"/>
            <a:chOff x="0" y="-19050"/>
            <a:chExt cx="2047782" cy="831850"/>
          </a:xfrm>
        </p:grpSpPr>
        <p:sp>
          <p:nvSpPr>
            <p:cNvPr id="342" name="Google Shape;342;p39"/>
            <p:cNvSpPr/>
            <p:nvPr/>
          </p:nvSpPr>
          <p:spPr>
            <a:xfrm>
              <a:off x="0" y="0"/>
              <a:ext cx="2047782" cy="812800"/>
            </a:xfrm>
            <a:custGeom>
              <a:rect b="b" l="l" r="r" t="t"/>
              <a:pathLst>
                <a:path extrusionOk="0" h="812800" w="2047782">
                  <a:moveTo>
                    <a:pt x="2047782" y="0"/>
                  </a:moveTo>
                  <a:lnTo>
                    <a:pt x="0" y="0"/>
                  </a:lnTo>
                  <a:lnTo>
                    <a:pt x="0" y="624840"/>
                  </a:lnTo>
                  <a:lnTo>
                    <a:pt x="157480" y="624840"/>
                  </a:lnTo>
                  <a:lnTo>
                    <a:pt x="157480" y="812800"/>
                  </a:lnTo>
                  <a:lnTo>
                    <a:pt x="463550" y="624840"/>
                  </a:lnTo>
                  <a:lnTo>
                    <a:pt x="2047782" y="624840"/>
                  </a:lnTo>
                  <a:lnTo>
                    <a:pt x="2047782" y="0"/>
                  </a:lnTo>
                </a:path>
              </a:pathLst>
            </a:custGeom>
            <a:solidFill>
              <a:srgbClr val="CCCCCC"/>
            </a:solidFill>
            <a:ln>
              <a:noFill/>
            </a:ln>
          </p:spPr>
        </p:sp>
        <p:sp>
          <p:nvSpPr>
            <p:cNvPr id="343" name="Google Shape;343;p39"/>
            <p:cNvSpPr txBox="1"/>
            <p:nvPr/>
          </p:nvSpPr>
          <p:spPr>
            <a:xfrm>
              <a:off x="0" y="-19050"/>
              <a:ext cx="812800" cy="641350"/>
            </a:xfrm>
            <a:prstGeom prst="rect">
              <a:avLst/>
            </a:prstGeom>
            <a:noFill/>
            <a:ln>
              <a:noFill/>
            </a:ln>
          </p:spPr>
          <p:txBody>
            <a:bodyPr anchorCtr="0" anchor="ctr" bIns="25400" lIns="25400" spcFirstLastPara="1" rIns="25400" wrap="square" tIns="25400">
              <a:noAutofit/>
            </a:bodyPr>
            <a:lstStyle/>
            <a:p>
              <a:pPr indent="0" lvl="0" marL="0" marR="0" rtl="0" algn="ctr">
                <a:lnSpc>
                  <a:spcPct val="1588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344" name="Google Shape;344;p39"/>
          <p:cNvSpPr/>
          <p:nvPr/>
        </p:nvSpPr>
        <p:spPr>
          <a:xfrm>
            <a:off x="6907016" y="2941184"/>
            <a:ext cx="788857" cy="230920"/>
          </a:xfrm>
          <a:custGeom>
            <a:rect b="b" l="l" r="r" t="t"/>
            <a:pathLst>
              <a:path extrusionOk="0" h="461840" w="1577714">
                <a:moveTo>
                  <a:pt x="0" y="0"/>
                </a:moveTo>
                <a:lnTo>
                  <a:pt x="1577715" y="0"/>
                </a:lnTo>
                <a:lnTo>
                  <a:pt x="1577715" y="461840"/>
                </a:lnTo>
                <a:lnTo>
                  <a:pt x="0" y="461840"/>
                </a:lnTo>
                <a:lnTo>
                  <a:pt x="0" y="0"/>
                </a:lnTo>
                <a:close/>
              </a:path>
            </a:pathLst>
          </a:custGeom>
          <a:blipFill rotWithShape="1">
            <a:blip r:embed="rId4">
              <a:alphaModFix/>
            </a:blip>
            <a:stretch>
              <a:fillRect b="0" l="0" r="0" t="0"/>
            </a:stretch>
          </a:blipFill>
          <a:ln>
            <a:noFill/>
          </a:ln>
        </p:spPr>
      </p:sp>
      <p:sp>
        <p:nvSpPr>
          <p:cNvPr id="345" name="Google Shape;345;p39"/>
          <p:cNvSpPr txBox="1"/>
          <p:nvPr/>
        </p:nvSpPr>
        <p:spPr>
          <a:xfrm>
            <a:off x="4886975" y="3176232"/>
            <a:ext cx="2522458" cy="565100"/>
          </a:xfrm>
          <a:prstGeom prst="rect">
            <a:avLst/>
          </a:prstGeom>
          <a:noFill/>
          <a:ln>
            <a:noFill/>
          </a:ln>
        </p:spPr>
        <p:txBody>
          <a:bodyPr anchorCtr="0" anchor="t" bIns="0" lIns="0" spcFirstLastPara="1" rIns="0" wrap="square" tIns="0">
            <a:spAutoFit/>
          </a:bodyPr>
          <a:lstStyle/>
          <a:p>
            <a:pPr indent="0" lvl="0" marL="0" marR="0" rtl="0" algn="l">
              <a:lnSpc>
                <a:spcPct val="140049"/>
              </a:lnSpc>
              <a:spcBef>
                <a:spcPts val="0"/>
              </a:spcBef>
              <a:spcAft>
                <a:spcPts val="0"/>
              </a:spcAft>
              <a:buNone/>
            </a:pPr>
            <a:r>
              <a:rPr b="0" i="0" lang="en" sz="800" u="none" cap="none" strike="noStrike">
                <a:solidFill>
                  <a:srgbClr val="100F0D"/>
                </a:solidFill>
                <a:latin typeface="Montserrat Light"/>
                <a:ea typeface="Montserrat Light"/>
                <a:cs typeface="Montserrat Light"/>
                <a:sym typeface="Montserrat Light"/>
              </a:rPr>
              <a:t>Lorem ipsum dolor sit amet, consectetur adipiscing elit. Duis vulputate nulla at ante rhoncus, vel efficitur felis condimentum. Proin odio odio.</a:t>
            </a:r>
            <a:endParaRPr sz="700"/>
          </a:p>
        </p:txBody>
      </p:sp>
      <p:sp>
        <p:nvSpPr>
          <p:cNvPr id="346" name="Google Shape;346;p39"/>
          <p:cNvSpPr/>
          <p:nvPr/>
        </p:nvSpPr>
        <p:spPr>
          <a:xfrm rot="887923">
            <a:off x="-1341607" y="3771901"/>
            <a:ext cx="6988615" cy="7171154"/>
          </a:xfrm>
          <a:custGeom>
            <a:rect b="b" l="l" r="r" t="t"/>
            <a:pathLst>
              <a:path extrusionOk="0" h="14342307" w="13977230">
                <a:moveTo>
                  <a:pt x="0" y="0"/>
                </a:moveTo>
                <a:lnTo>
                  <a:pt x="13977230" y="0"/>
                </a:lnTo>
                <a:lnTo>
                  <a:pt x="13977230" y="14342307"/>
                </a:lnTo>
                <a:lnTo>
                  <a:pt x="0" y="14342307"/>
                </a:lnTo>
                <a:lnTo>
                  <a:pt x="0" y="0"/>
                </a:lnTo>
                <a:close/>
              </a:path>
            </a:pathLst>
          </a:custGeom>
          <a:blipFill rotWithShape="1">
            <a:blip r:embed="rId6">
              <a:alphaModFix/>
            </a:blip>
            <a:stretch>
              <a:fillRect b="0" l="0" r="0" t="0"/>
            </a:stretch>
          </a:blipFill>
          <a:ln>
            <a:noFill/>
          </a:ln>
        </p:spPr>
      </p:sp>
      <p:sp>
        <p:nvSpPr>
          <p:cNvPr id="347" name="Google Shape;347;p39"/>
          <p:cNvSpPr/>
          <p:nvPr/>
        </p:nvSpPr>
        <p:spPr>
          <a:xfrm rot="887923">
            <a:off x="6038470" y="-1677391"/>
            <a:ext cx="3516290" cy="3608134"/>
          </a:xfrm>
          <a:custGeom>
            <a:rect b="b" l="l" r="r" t="t"/>
            <a:pathLst>
              <a:path extrusionOk="0" h="7216267" w="7032580">
                <a:moveTo>
                  <a:pt x="0" y="0"/>
                </a:moveTo>
                <a:lnTo>
                  <a:pt x="7032580" y="0"/>
                </a:lnTo>
                <a:lnTo>
                  <a:pt x="7032580" y="7216267"/>
                </a:lnTo>
                <a:lnTo>
                  <a:pt x="0" y="7216267"/>
                </a:lnTo>
                <a:lnTo>
                  <a:pt x="0" y="0"/>
                </a:lnTo>
                <a:close/>
              </a:path>
            </a:pathLst>
          </a:custGeom>
          <a:blipFill rotWithShape="1">
            <a:blip r:embed="rId6">
              <a:alphaModFix/>
            </a:blip>
            <a:stretch>
              <a:fillRect b="0" l="0" r="0" t="0"/>
            </a:stretch>
          </a:blipFill>
          <a:ln>
            <a:noFill/>
          </a:ln>
        </p:spPr>
      </p:sp>
      <p:sp>
        <p:nvSpPr>
          <p:cNvPr id="348" name="Google Shape;348;p39"/>
          <p:cNvSpPr txBox="1"/>
          <p:nvPr/>
        </p:nvSpPr>
        <p:spPr>
          <a:xfrm>
            <a:off x="1180683" y="603758"/>
            <a:ext cx="4768507" cy="797069"/>
          </a:xfrm>
          <a:prstGeom prst="rect">
            <a:avLst/>
          </a:prstGeom>
          <a:noFill/>
          <a:ln>
            <a:noFill/>
          </a:ln>
        </p:spPr>
        <p:txBody>
          <a:bodyPr anchorCtr="0" anchor="t" bIns="0" lIns="0" spcFirstLastPara="1" rIns="0" wrap="square" tIns="0">
            <a:spAutoFit/>
          </a:bodyPr>
          <a:lstStyle/>
          <a:p>
            <a:pPr indent="0" lvl="0" marL="0" marR="0" rtl="0" algn="l">
              <a:lnSpc>
                <a:spcPct val="138002"/>
              </a:lnSpc>
              <a:spcBef>
                <a:spcPts val="0"/>
              </a:spcBef>
              <a:spcAft>
                <a:spcPts val="0"/>
              </a:spcAft>
              <a:buNone/>
            </a:pPr>
            <a:r>
              <a:rPr b="1" i="0" lang="en" sz="4700" u="none" cap="none" strike="noStrike">
                <a:solidFill>
                  <a:srgbClr val="231F20"/>
                </a:solidFill>
                <a:latin typeface="Oswald"/>
                <a:ea typeface="Oswald"/>
                <a:cs typeface="Oswald"/>
                <a:sym typeface="Oswald"/>
              </a:rPr>
              <a:t>TESTIMONIALS</a:t>
            </a:r>
            <a:endParaRPr sz="700"/>
          </a:p>
        </p:txBody>
      </p:sp>
      <p:grpSp>
        <p:nvGrpSpPr>
          <p:cNvPr id="349" name="Google Shape;349;p39"/>
          <p:cNvGrpSpPr/>
          <p:nvPr/>
        </p:nvGrpSpPr>
        <p:grpSpPr>
          <a:xfrm>
            <a:off x="8166585" y="3998554"/>
            <a:ext cx="1543051" cy="1579215"/>
            <a:chOff x="0" y="-19050"/>
            <a:chExt cx="812800" cy="831850"/>
          </a:xfrm>
        </p:grpSpPr>
        <p:sp>
          <p:nvSpPr>
            <p:cNvPr id="350" name="Google Shape;350;p39"/>
            <p:cNvSpPr/>
            <p:nvPr/>
          </p:nvSpPr>
          <p:spPr>
            <a:xfrm>
              <a:off x="0" y="0"/>
              <a:ext cx="551689" cy="626231"/>
            </a:xfrm>
            <a:custGeom>
              <a:rect b="b" l="l" r="r" t="t"/>
              <a:pathLst>
                <a:path extrusionOk="0" h="626231" w="551689">
                  <a:moveTo>
                    <a:pt x="0" y="0"/>
                  </a:moveTo>
                  <a:lnTo>
                    <a:pt x="551689" y="0"/>
                  </a:lnTo>
                  <a:lnTo>
                    <a:pt x="551689" y="626231"/>
                  </a:lnTo>
                  <a:lnTo>
                    <a:pt x="0" y="626231"/>
                  </a:lnTo>
                  <a:lnTo>
                    <a:pt x="0" y="0"/>
                  </a:lnTo>
                </a:path>
              </a:pathLst>
            </a:custGeom>
            <a:solidFill>
              <a:srgbClr val="CCCCCC"/>
            </a:solidFill>
            <a:ln>
              <a:noFill/>
            </a:ln>
          </p:spPr>
        </p:sp>
        <p:sp>
          <p:nvSpPr>
            <p:cNvPr id="351" name="Google Shape;351;p39"/>
            <p:cNvSpPr txBox="1"/>
            <p:nvPr/>
          </p:nvSpPr>
          <p:spPr>
            <a:xfrm>
              <a:off x="0" y="-19050"/>
              <a:ext cx="812800" cy="831850"/>
            </a:xfrm>
            <a:prstGeom prst="rect">
              <a:avLst/>
            </a:prstGeom>
            <a:noFill/>
            <a:ln>
              <a:noFill/>
            </a:ln>
          </p:spPr>
          <p:txBody>
            <a:bodyPr anchorCtr="0" anchor="ctr" bIns="25400" lIns="25400" spcFirstLastPara="1" rIns="25400" wrap="square" tIns="25400">
              <a:noAutofit/>
            </a:bodyPr>
            <a:lstStyle/>
            <a:p>
              <a:pPr indent="0" lvl="0" marL="0" marR="0" rtl="0" algn="ctr">
                <a:lnSpc>
                  <a:spcPct val="1588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352" name="Google Shape;352;p39"/>
          <p:cNvGrpSpPr/>
          <p:nvPr/>
        </p:nvGrpSpPr>
        <p:grpSpPr>
          <a:xfrm>
            <a:off x="-112210" y="-710676"/>
            <a:ext cx="1543051" cy="1579215"/>
            <a:chOff x="0" y="-19050"/>
            <a:chExt cx="812800" cy="831850"/>
          </a:xfrm>
        </p:grpSpPr>
        <p:sp>
          <p:nvSpPr>
            <p:cNvPr id="353" name="Google Shape;353;p39"/>
            <p:cNvSpPr/>
            <p:nvPr/>
          </p:nvSpPr>
          <p:spPr>
            <a:xfrm>
              <a:off x="0" y="0"/>
              <a:ext cx="551689" cy="626231"/>
            </a:xfrm>
            <a:custGeom>
              <a:rect b="b" l="l" r="r" t="t"/>
              <a:pathLst>
                <a:path extrusionOk="0" h="626231" w="551689">
                  <a:moveTo>
                    <a:pt x="0" y="0"/>
                  </a:moveTo>
                  <a:lnTo>
                    <a:pt x="551689" y="0"/>
                  </a:lnTo>
                  <a:lnTo>
                    <a:pt x="551689" y="626231"/>
                  </a:lnTo>
                  <a:lnTo>
                    <a:pt x="0" y="626231"/>
                  </a:lnTo>
                  <a:lnTo>
                    <a:pt x="0" y="0"/>
                  </a:lnTo>
                </a:path>
              </a:pathLst>
            </a:custGeom>
            <a:solidFill>
              <a:srgbClr val="CCCCCC"/>
            </a:solidFill>
            <a:ln>
              <a:noFill/>
            </a:ln>
          </p:spPr>
        </p:sp>
        <p:sp>
          <p:nvSpPr>
            <p:cNvPr id="354" name="Google Shape;354;p39"/>
            <p:cNvSpPr txBox="1"/>
            <p:nvPr/>
          </p:nvSpPr>
          <p:spPr>
            <a:xfrm>
              <a:off x="0" y="-19050"/>
              <a:ext cx="812800" cy="831850"/>
            </a:xfrm>
            <a:prstGeom prst="rect">
              <a:avLst/>
            </a:prstGeom>
            <a:noFill/>
            <a:ln>
              <a:noFill/>
            </a:ln>
          </p:spPr>
          <p:txBody>
            <a:bodyPr anchorCtr="0" anchor="ctr" bIns="25400" lIns="25400" spcFirstLastPara="1" rIns="25400" wrap="square" tIns="25400">
              <a:noAutofit/>
            </a:bodyPr>
            <a:lstStyle/>
            <a:p>
              <a:pPr indent="0" lvl="0" marL="0" marR="0" rtl="0" algn="ctr">
                <a:lnSpc>
                  <a:spcPct val="1588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355" name="Google Shape;355;p39"/>
          <p:cNvSpPr txBox="1"/>
          <p:nvPr/>
        </p:nvSpPr>
        <p:spPr>
          <a:xfrm>
            <a:off x="2263432" y="1648956"/>
            <a:ext cx="2511108" cy="211422"/>
          </a:xfrm>
          <a:prstGeom prst="rect">
            <a:avLst/>
          </a:prstGeom>
          <a:noFill/>
          <a:ln>
            <a:noFill/>
          </a:ln>
        </p:spPr>
        <p:txBody>
          <a:bodyPr anchorCtr="0" anchor="t" bIns="0" lIns="0" spcFirstLastPara="1" rIns="0" wrap="square" tIns="0">
            <a:spAutoFit/>
          </a:bodyPr>
          <a:lstStyle/>
          <a:p>
            <a:pPr indent="0" lvl="0" marL="0" marR="0" rtl="0" algn="l">
              <a:lnSpc>
                <a:spcPct val="140008"/>
              </a:lnSpc>
              <a:spcBef>
                <a:spcPts val="0"/>
              </a:spcBef>
              <a:spcAft>
                <a:spcPts val="0"/>
              </a:spcAft>
              <a:buNone/>
            </a:pPr>
            <a:r>
              <a:rPr b="1" i="0" lang="en" sz="1200" u="none" cap="none" strike="noStrike">
                <a:solidFill>
                  <a:srgbClr val="000000"/>
                </a:solidFill>
                <a:latin typeface="DM Sans"/>
                <a:ea typeface="DM Sans"/>
                <a:cs typeface="DM Sans"/>
                <a:sym typeface="DM Sans"/>
              </a:rPr>
              <a:t>Rufus Stewart</a:t>
            </a:r>
            <a:endParaRPr sz="700"/>
          </a:p>
        </p:txBody>
      </p:sp>
      <p:sp>
        <p:nvSpPr>
          <p:cNvPr id="356" name="Google Shape;356;p39"/>
          <p:cNvSpPr txBox="1"/>
          <p:nvPr/>
        </p:nvSpPr>
        <p:spPr>
          <a:xfrm>
            <a:off x="4891738" y="2939026"/>
            <a:ext cx="2024803" cy="211422"/>
          </a:xfrm>
          <a:prstGeom prst="rect">
            <a:avLst/>
          </a:prstGeom>
          <a:noFill/>
          <a:ln>
            <a:noFill/>
          </a:ln>
        </p:spPr>
        <p:txBody>
          <a:bodyPr anchorCtr="0" anchor="t" bIns="0" lIns="0" spcFirstLastPara="1" rIns="0" wrap="square" tIns="0">
            <a:spAutoFit/>
          </a:bodyPr>
          <a:lstStyle/>
          <a:p>
            <a:pPr indent="0" lvl="0" marL="0" marR="0" rtl="0" algn="l">
              <a:lnSpc>
                <a:spcPct val="140008"/>
              </a:lnSpc>
              <a:spcBef>
                <a:spcPts val="0"/>
              </a:spcBef>
              <a:spcAft>
                <a:spcPts val="0"/>
              </a:spcAft>
              <a:buNone/>
            </a:pPr>
            <a:r>
              <a:rPr b="1" i="0" lang="en" sz="1200" u="none" cap="none" strike="noStrike">
                <a:solidFill>
                  <a:srgbClr val="000000"/>
                </a:solidFill>
                <a:latin typeface="DM Sans"/>
                <a:ea typeface="DM Sans"/>
                <a:cs typeface="DM Sans"/>
                <a:sym typeface="DM Sans"/>
              </a:rPr>
              <a:t>Morgan Maxwell</a:t>
            </a:r>
            <a:endParaRPr sz="7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40"/>
          <p:cNvSpPr/>
          <p:nvPr/>
        </p:nvSpPr>
        <p:spPr>
          <a:xfrm rot="10800000">
            <a:off x="0" y="0"/>
            <a:ext cx="9144000" cy="5143500"/>
          </a:xfrm>
          <a:custGeom>
            <a:rect b="b" l="l" r="r" t="t"/>
            <a:pathLst>
              <a:path extrusionOk="0" h="10287000" w="18288000">
                <a:moveTo>
                  <a:pt x="18288000" y="10287000"/>
                </a:moveTo>
                <a:lnTo>
                  <a:pt x="0" y="10287000"/>
                </a:lnTo>
                <a:lnTo>
                  <a:pt x="0" y="0"/>
                </a:lnTo>
                <a:lnTo>
                  <a:pt x="18288000" y="0"/>
                </a:lnTo>
                <a:lnTo>
                  <a:pt x="18288000" y="10287000"/>
                </a:lnTo>
                <a:close/>
              </a:path>
            </a:pathLst>
          </a:custGeom>
          <a:blipFill rotWithShape="1">
            <a:blip r:embed="rId3">
              <a:alphaModFix/>
            </a:blip>
            <a:stretch>
              <a:fillRect b="-38883" l="0" r="0" t="-38885"/>
            </a:stretch>
          </a:blipFill>
          <a:ln>
            <a:noFill/>
          </a:ln>
        </p:spPr>
      </p:sp>
      <p:sp>
        <p:nvSpPr>
          <p:cNvPr id="362" name="Google Shape;362;p40"/>
          <p:cNvSpPr/>
          <p:nvPr/>
        </p:nvSpPr>
        <p:spPr>
          <a:xfrm rot="257863">
            <a:off x="-285653" y="3075497"/>
            <a:ext cx="10636609" cy="4564073"/>
          </a:xfrm>
          <a:custGeom>
            <a:rect b="b" l="l" r="r" t="t"/>
            <a:pathLst>
              <a:path extrusionOk="0" h="9128145" w="21273218">
                <a:moveTo>
                  <a:pt x="0" y="0"/>
                </a:moveTo>
                <a:lnTo>
                  <a:pt x="21273219" y="0"/>
                </a:lnTo>
                <a:lnTo>
                  <a:pt x="21273219" y="9128145"/>
                </a:lnTo>
                <a:lnTo>
                  <a:pt x="0" y="9128145"/>
                </a:lnTo>
                <a:lnTo>
                  <a:pt x="0" y="0"/>
                </a:lnTo>
                <a:close/>
              </a:path>
            </a:pathLst>
          </a:custGeom>
          <a:blipFill rotWithShape="1">
            <a:blip r:embed="rId4">
              <a:alphaModFix/>
            </a:blip>
            <a:stretch>
              <a:fillRect b="0" l="0" r="0" t="0"/>
            </a:stretch>
          </a:blipFill>
          <a:ln>
            <a:noFill/>
          </a:ln>
        </p:spPr>
      </p:sp>
      <p:sp>
        <p:nvSpPr>
          <p:cNvPr id="363" name="Google Shape;363;p40"/>
          <p:cNvSpPr/>
          <p:nvPr/>
        </p:nvSpPr>
        <p:spPr>
          <a:xfrm>
            <a:off x="5942755" y="4382793"/>
            <a:ext cx="2064011" cy="218581"/>
          </a:xfrm>
          <a:custGeom>
            <a:rect b="b" l="l" r="r" t="t"/>
            <a:pathLst>
              <a:path extrusionOk="0" h="437161" w="4128022">
                <a:moveTo>
                  <a:pt x="0" y="0"/>
                </a:moveTo>
                <a:lnTo>
                  <a:pt x="4128022" y="0"/>
                </a:lnTo>
                <a:lnTo>
                  <a:pt x="4128022" y="437161"/>
                </a:lnTo>
                <a:lnTo>
                  <a:pt x="0" y="437161"/>
                </a:lnTo>
                <a:lnTo>
                  <a:pt x="0" y="0"/>
                </a:lnTo>
                <a:close/>
              </a:path>
            </a:pathLst>
          </a:custGeom>
          <a:blipFill rotWithShape="1">
            <a:blip r:embed="rId5">
              <a:alphaModFix/>
            </a:blip>
            <a:stretch>
              <a:fillRect b="0" l="0" r="0" t="-86494"/>
            </a:stretch>
          </a:blipFill>
          <a:ln>
            <a:noFill/>
          </a:ln>
        </p:spPr>
      </p:sp>
      <p:grpSp>
        <p:nvGrpSpPr>
          <p:cNvPr id="364" name="Google Shape;364;p40"/>
          <p:cNvGrpSpPr/>
          <p:nvPr/>
        </p:nvGrpSpPr>
        <p:grpSpPr>
          <a:xfrm>
            <a:off x="5950176" y="2247213"/>
            <a:ext cx="2056590" cy="2135580"/>
            <a:chOff x="0" y="-57150"/>
            <a:chExt cx="1279723" cy="1328875"/>
          </a:xfrm>
        </p:grpSpPr>
        <p:sp>
          <p:nvSpPr>
            <p:cNvPr id="365" name="Google Shape;365;p40"/>
            <p:cNvSpPr/>
            <p:nvPr/>
          </p:nvSpPr>
          <p:spPr>
            <a:xfrm>
              <a:off x="0" y="0"/>
              <a:ext cx="1279723" cy="1271725"/>
            </a:xfrm>
            <a:custGeom>
              <a:rect b="b" l="l" r="r" t="t"/>
              <a:pathLst>
                <a:path extrusionOk="0" h="1271725" w="1279723">
                  <a:moveTo>
                    <a:pt x="0" y="0"/>
                  </a:moveTo>
                  <a:lnTo>
                    <a:pt x="1279723" y="0"/>
                  </a:lnTo>
                  <a:lnTo>
                    <a:pt x="1279723" y="1271725"/>
                  </a:lnTo>
                  <a:lnTo>
                    <a:pt x="0" y="1271725"/>
                  </a:lnTo>
                  <a:lnTo>
                    <a:pt x="0" y="0"/>
                  </a:lnTo>
                </a:path>
              </a:pathLst>
            </a:custGeom>
            <a:solidFill>
              <a:srgbClr val="1A1A1A"/>
            </a:solidFill>
            <a:ln>
              <a:noFill/>
            </a:ln>
          </p:spPr>
        </p:sp>
        <p:sp>
          <p:nvSpPr>
            <p:cNvPr id="366" name="Google Shape;366;p40"/>
            <p:cNvSpPr txBox="1"/>
            <p:nvPr/>
          </p:nvSpPr>
          <p:spPr>
            <a:xfrm>
              <a:off x="0" y="-57150"/>
              <a:ext cx="812800" cy="869950"/>
            </a:xfrm>
            <a:prstGeom prst="rect">
              <a:avLst/>
            </a:prstGeom>
            <a:noFill/>
            <a:ln>
              <a:noFill/>
            </a:ln>
          </p:spPr>
          <p:txBody>
            <a:bodyPr anchorCtr="0" anchor="ctr" bIns="25400" lIns="25400" spcFirstLastPara="1" rIns="25400" wrap="square" tIns="25400">
              <a:noAutofit/>
            </a:bodyPr>
            <a:lstStyle/>
            <a:p>
              <a:pPr indent="0" lvl="0" marL="0" marR="0" rtl="0" algn="ctr">
                <a:lnSpc>
                  <a:spcPct val="228555"/>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367" name="Google Shape;367;p40"/>
          <p:cNvSpPr/>
          <p:nvPr/>
        </p:nvSpPr>
        <p:spPr>
          <a:xfrm>
            <a:off x="3540096" y="4382793"/>
            <a:ext cx="2064011" cy="218581"/>
          </a:xfrm>
          <a:custGeom>
            <a:rect b="b" l="l" r="r" t="t"/>
            <a:pathLst>
              <a:path extrusionOk="0" h="437161" w="4128022">
                <a:moveTo>
                  <a:pt x="0" y="0"/>
                </a:moveTo>
                <a:lnTo>
                  <a:pt x="4128021" y="0"/>
                </a:lnTo>
                <a:lnTo>
                  <a:pt x="4128021" y="437161"/>
                </a:lnTo>
                <a:lnTo>
                  <a:pt x="0" y="437161"/>
                </a:lnTo>
                <a:lnTo>
                  <a:pt x="0" y="0"/>
                </a:lnTo>
                <a:close/>
              </a:path>
            </a:pathLst>
          </a:custGeom>
          <a:blipFill rotWithShape="1">
            <a:blip r:embed="rId5">
              <a:alphaModFix/>
            </a:blip>
            <a:stretch>
              <a:fillRect b="0" l="0" r="0" t="-86494"/>
            </a:stretch>
          </a:blipFill>
          <a:ln>
            <a:noFill/>
          </a:ln>
        </p:spPr>
      </p:sp>
      <p:grpSp>
        <p:nvGrpSpPr>
          <p:cNvPr id="368" name="Google Shape;368;p40"/>
          <p:cNvGrpSpPr/>
          <p:nvPr/>
        </p:nvGrpSpPr>
        <p:grpSpPr>
          <a:xfrm>
            <a:off x="3547517" y="2247213"/>
            <a:ext cx="2056589" cy="2135580"/>
            <a:chOff x="0" y="-57150"/>
            <a:chExt cx="1279723" cy="1328875"/>
          </a:xfrm>
        </p:grpSpPr>
        <p:sp>
          <p:nvSpPr>
            <p:cNvPr id="369" name="Google Shape;369;p40"/>
            <p:cNvSpPr/>
            <p:nvPr/>
          </p:nvSpPr>
          <p:spPr>
            <a:xfrm>
              <a:off x="0" y="0"/>
              <a:ext cx="1279723" cy="1271725"/>
            </a:xfrm>
            <a:custGeom>
              <a:rect b="b" l="l" r="r" t="t"/>
              <a:pathLst>
                <a:path extrusionOk="0" h="1271725" w="1279723">
                  <a:moveTo>
                    <a:pt x="0" y="0"/>
                  </a:moveTo>
                  <a:lnTo>
                    <a:pt x="1279723" y="0"/>
                  </a:lnTo>
                  <a:lnTo>
                    <a:pt x="1279723" y="1271725"/>
                  </a:lnTo>
                  <a:lnTo>
                    <a:pt x="0" y="1271725"/>
                  </a:lnTo>
                  <a:lnTo>
                    <a:pt x="0" y="0"/>
                  </a:lnTo>
                </a:path>
              </a:pathLst>
            </a:custGeom>
            <a:solidFill>
              <a:srgbClr val="1A1A1A"/>
            </a:solidFill>
            <a:ln>
              <a:noFill/>
            </a:ln>
          </p:spPr>
        </p:sp>
        <p:sp>
          <p:nvSpPr>
            <p:cNvPr id="370" name="Google Shape;370;p40"/>
            <p:cNvSpPr txBox="1"/>
            <p:nvPr/>
          </p:nvSpPr>
          <p:spPr>
            <a:xfrm>
              <a:off x="0" y="-57150"/>
              <a:ext cx="812800" cy="869950"/>
            </a:xfrm>
            <a:prstGeom prst="rect">
              <a:avLst/>
            </a:prstGeom>
            <a:noFill/>
            <a:ln>
              <a:noFill/>
            </a:ln>
          </p:spPr>
          <p:txBody>
            <a:bodyPr anchorCtr="0" anchor="ctr" bIns="25400" lIns="25400" spcFirstLastPara="1" rIns="25400" wrap="square" tIns="25400">
              <a:noAutofit/>
            </a:bodyPr>
            <a:lstStyle/>
            <a:p>
              <a:pPr indent="0" lvl="0" marL="0" marR="0" rtl="0" algn="ctr">
                <a:lnSpc>
                  <a:spcPct val="228555"/>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371" name="Google Shape;371;p40"/>
          <p:cNvSpPr/>
          <p:nvPr/>
        </p:nvSpPr>
        <p:spPr>
          <a:xfrm>
            <a:off x="1137234" y="4382793"/>
            <a:ext cx="2064011" cy="218581"/>
          </a:xfrm>
          <a:custGeom>
            <a:rect b="b" l="l" r="r" t="t"/>
            <a:pathLst>
              <a:path extrusionOk="0" h="437161" w="4128022">
                <a:moveTo>
                  <a:pt x="0" y="0"/>
                </a:moveTo>
                <a:lnTo>
                  <a:pt x="4128022" y="0"/>
                </a:lnTo>
                <a:lnTo>
                  <a:pt x="4128022" y="437161"/>
                </a:lnTo>
                <a:lnTo>
                  <a:pt x="0" y="437161"/>
                </a:lnTo>
                <a:lnTo>
                  <a:pt x="0" y="0"/>
                </a:lnTo>
                <a:close/>
              </a:path>
            </a:pathLst>
          </a:custGeom>
          <a:blipFill rotWithShape="1">
            <a:blip r:embed="rId5">
              <a:alphaModFix/>
            </a:blip>
            <a:stretch>
              <a:fillRect b="0" l="0" r="0" t="-86494"/>
            </a:stretch>
          </a:blipFill>
          <a:ln>
            <a:noFill/>
          </a:ln>
        </p:spPr>
      </p:sp>
      <p:grpSp>
        <p:nvGrpSpPr>
          <p:cNvPr id="372" name="Google Shape;372;p40"/>
          <p:cNvGrpSpPr/>
          <p:nvPr/>
        </p:nvGrpSpPr>
        <p:grpSpPr>
          <a:xfrm>
            <a:off x="1144656" y="2247213"/>
            <a:ext cx="2056590" cy="2135580"/>
            <a:chOff x="0" y="-57150"/>
            <a:chExt cx="1279723" cy="1328875"/>
          </a:xfrm>
        </p:grpSpPr>
        <p:sp>
          <p:nvSpPr>
            <p:cNvPr id="373" name="Google Shape;373;p40"/>
            <p:cNvSpPr/>
            <p:nvPr/>
          </p:nvSpPr>
          <p:spPr>
            <a:xfrm>
              <a:off x="0" y="0"/>
              <a:ext cx="1279723" cy="1271725"/>
            </a:xfrm>
            <a:custGeom>
              <a:rect b="b" l="l" r="r" t="t"/>
              <a:pathLst>
                <a:path extrusionOk="0" h="1271725" w="1279723">
                  <a:moveTo>
                    <a:pt x="0" y="0"/>
                  </a:moveTo>
                  <a:lnTo>
                    <a:pt x="1279723" y="0"/>
                  </a:lnTo>
                  <a:lnTo>
                    <a:pt x="1279723" y="1271725"/>
                  </a:lnTo>
                  <a:lnTo>
                    <a:pt x="0" y="1271725"/>
                  </a:lnTo>
                  <a:lnTo>
                    <a:pt x="0" y="0"/>
                  </a:lnTo>
                </a:path>
              </a:pathLst>
            </a:custGeom>
            <a:solidFill>
              <a:srgbClr val="1A1A1A"/>
            </a:solidFill>
            <a:ln>
              <a:noFill/>
            </a:ln>
          </p:spPr>
        </p:sp>
        <p:sp>
          <p:nvSpPr>
            <p:cNvPr id="374" name="Google Shape;374;p40"/>
            <p:cNvSpPr txBox="1"/>
            <p:nvPr/>
          </p:nvSpPr>
          <p:spPr>
            <a:xfrm>
              <a:off x="0" y="-57150"/>
              <a:ext cx="812800" cy="869950"/>
            </a:xfrm>
            <a:prstGeom prst="rect">
              <a:avLst/>
            </a:prstGeom>
            <a:noFill/>
            <a:ln>
              <a:noFill/>
            </a:ln>
          </p:spPr>
          <p:txBody>
            <a:bodyPr anchorCtr="0" anchor="ctr" bIns="25400" lIns="25400" spcFirstLastPara="1" rIns="25400" wrap="square" tIns="25400">
              <a:noAutofit/>
            </a:bodyPr>
            <a:lstStyle/>
            <a:p>
              <a:pPr indent="0" lvl="0" marL="0" marR="0" rtl="0" algn="ctr">
                <a:lnSpc>
                  <a:spcPct val="228555"/>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375" name="Google Shape;375;p40"/>
          <p:cNvGrpSpPr/>
          <p:nvPr/>
        </p:nvGrpSpPr>
        <p:grpSpPr>
          <a:xfrm>
            <a:off x="1660658" y="1826764"/>
            <a:ext cx="1024584" cy="1024584"/>
            <a:chOff x="0" y="0"/>
            <a:chExt cx="812800" cy="812800"/>
          </a:xfrm>
        </p:grpSpPr>
        <p:sp>
          <p:nvSpPr>
            <p:cNvPr id="376" name="Google Shape;376;p40"/>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path>
              </a:pathLst>
            </a:custGeom>
            <a:solidFill>
              <a:srgbClr val="1A1A1A"/>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377" name="Google Shape;377;p40"/>
            <p:cNvSpPr txBox="1"/>
            <p:nvPr/>
          </p:nvSpPr>
          <p:spPr>
            <a:xfrm>
              <a:off x="76200" y="19050"/>
              <a:ext cx="660400" cy="717550"/>
            </a:xfrm>
            <a:prstGeom prst="rect">
              <a:avLst/>
            </a:prstGeom>
            <a:noFill/>
            <a:ln>
              <a:noFill/>
            </a:ln>
          </p:spPr>
          <p:txBody>
            <a:bodyPr anchorCtr="0" anchor="ctr" bIns="25400" lIns="25400" spcFirstLastPara="1" rIns="25400" wrap="square" tIns="25400">
              <a:noAutofit/>
            </a:bodyPr>
            <a:lstStyle/>
            <a:p>
              <a:pPr indent="0" lvl="0" marL="0" marR="0" rtl="0" algn="ctr">
                <a:lnSpc>
                  <a:spcPct val="228555"/>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378" name="Google Shape;378;p40"/>
          <p:cNvGrpSpPr/>
          <p:nvPr/>
        </p:nvGrpSpPr>
        <p:grpSpPr>
          <a:xfrm>
            <a:off x="4059808" y="1826764"/>
            <a:ext cx="1024584" cy="1024584"/>
            <a:chOff x="0" y="0"/>
            <a:chExt cx="812800" cy="812800"/>
          </a:xfrm>
        </p:grpSpPr>
        <p:sp>
          <p:nvSpPr>
            <p:cNvPr id="379" name="Google Shape;379;p40"/>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path>
              </a:pathLst>
            </a:custGeom>
            <a:solidFill>
              <a:srgbClr val="1A1A1A"/>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380" name="Google Shape;380;p40"/>
            <p:cNvSpPr txBox="1"/>
            <p:nvPr/>
          </p:nvSpPr>
          <p:spPr>
            <a:xfrm>
              <a:off x="76200" y="19050"/>
              <a:ext cx="660400" cy="717550"/>
            </a:xfrm>
            <a:prstGeom prst="rect">
              <a:avLst/>
            </a:prstGeom>
            <a:noFill/>
            <a:ln>
              <a:noFill/>
            </a:ln>
          </p:spPr>
          <p:txBody>
            <a:bodyPr anchorCtr="0" anchor="ctr" bIns="25400" lIns="25400" spcFirstLastPara="1" rIns="25400" wrap="square" tIns="25400">
              <a:noAutofit/>
            </a:bodyPr>
            <a:lstStyle/>
            <a:p>
              <a:pPr indent="0" lvl="0" marL="0" marR="0" rtl="0" algn="ctr">
                <a:lnSpc>
                  <a:spcPct val="228555"/>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381" name="Google Shape;381;p40"/>
          <p:cNvGrpSpPr/>
          <p:nvPr/>
        </p:nvGrpSpPr>
        <p:grpSpPr>
          <a:xfrm>
            <a:off x="6466855" y="1826764"/>
            <a:ext cx="1024584" cy="1024584"/>
            <a:chOff x="0" y="0"/>
            <a:chExt cx="812800" cy="812800"/>
          </a:xfrm>
        </p:grpSpPr>
        <p:sp>
          <p:nvSpPr>
            <p:cNvPr id="382" name="Google Shape;382;p40"/>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path>
              </a:pathLst>
            </a:custGeom>
            <a:solidFill>
              <a:srgbClr val="1A1A1A"/>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383" name="Google Shape;383;p40"/>
            <p:cNvSpPr txBox="1"/>
            <p:nvPr/>
          </p:nvSpPr>
          <p:spPr>
            <a:xfrm>
              <a:off x="76200" y="19050"/>
              <a:ext cx="660400" cy="717550"/>
            </a:xfrm>
            <a:prstGeom prst="rect">
              <a:avLst/>
            </a:prstGeom>
            <a:noFill/>
            <a:ln>
              <a:noFill/>
            </a:ln>
          </p:spPr>
          <p:txBody>
            <a:bodyPr anchorCtr="0" anchor="ctr" bIns="25400" lIns="25400" spcFirstLastPara="1" rIns="25400" wrap="square" tIns="25400">
              <a:noAutofit/>
            </a:bodyPr>
            <a:lstStyle/>
            <a:p>
              <a:pPr indent="0" lvl="0" marL="0" marR="0" rtl="0" algn="ctr">
                <a:lnSpc>
                  <a:spcPct val="228555"/>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384" name="Google Shape;384;p40"/>
          <p:cNvSpPr/>
          <p:nvPr/>
        </p:nvSpPr>
        <p:spPr>
          <a:xfrm>
            <a:off x="1866314" y="2008483"/>
            <a:ext cx="605851" cy="661147"/>
          </a:xfrm>
          <a:custGeom>
            <a:rect b="b" l="l" r="r" t="t"/>
            <a:pathLst>
              <a:path extrusionOk="0" h="1322294" w="1211702">
                <a:moveTo>
                  <a:pt x="0" y="0"/>
                </a:moveTo>
                <a:lnTo>
                  <a:pt x="1211702" y="0"/>
                </a:lnTo>
                <a:lnTo>
                  <a:pt x="1211702" y="1322294"/>
                </a:lnTo>
                <a:lnTo>
                  <a:pt x="0" y="1322294"/>
                </a:lnTo>
                <a:lnTo>
                  <a:pt x="0" y="0"/>
                </a:lnTo>
                <a:close/>
              </a:path>
            </a:pathLst>
          </a:custGeom>
          <a:blipFill rotWithShape="1">
            <a:blip r:embed="rId6">
              <a:alphaModFix/>
            </a:blip>
            <a:stretch>
              <a:fillRect b="0" l="0" r="0" t="0"/>
            </a:stretch>
          </a:blipFill>
          <a:ln>
            <a:noFill/>
          </a:ln>
        </p:spPr>
      </p:sp>
      <p:sp>
        <p:nvSpPr>
          <p:cNvPr id="385" name="Google Shape;385;p40"/>
          <p:cNvSpPr/>
          <p:nvPr/>
        </p:nvSpPr>
        <p:spPr>
          <a:xfrm>
            <a:off x="4281829" y="2008483"/>
            <a:ext cx="580342" cy="696917"/>
          </a:xfrm>
          <a:custGeom>
            <a:rect b="b" l="l" r="r" t="t"/>
            <a:pathLst>
              <a:path extrusionOk="0" h="1393835" w="1160684">
                <a:moveTo>
                  <a:pt x="0" y="0"/>
                </a:moveTo>
                <a:lnTo>
                  <a:pt x="1160684" y="0"/>
                </a:lnTo>
                <a:lnTo>
                  <a:pt x="1160684" y="1393835"/>
                </a:lnTo>
                <a:lnTo>
                  <a:pt x="0" y="1393835"/>
                </a:lnTo>
                <a:lnTo>
                  <a:pt x="0" y="0"/>
                </a:lnTo>
                <a:close/>
              </a:path>
            </a:pathLst>
          </a:custGeom>
          <a:blipFill rotWithShape="1">
            <a:blip r:embed="rId7">
              <a:alphaModFix/>
            </a:blip>
            <a:stretch>
              <a:fillRect b="0" l="0" r="0" t="0"/>
            </a:stretch>
          </a:blipFill>
          <a:ln>
            <a:noFill/>
          </a:ln>
        </p:spPr>
      </p:sp>
      <p:sp>
        <p:nvSpPr>
          <p:cNvPr id="386" name="Google Shape;386;p40"/>
          <p:cNvSpPr/>
          <p:nvPr/>
        </p:nvSpPr>
        <p:spPr>
          <a:xfrm>
            <a:off x="6636493" y="1993094"/>
            <a:ext cx="676535" cy="676536"/>
          </a:xfrm>
          <a:custGeom>
            <a:rect b="b" l="l" r="r" t="t"/>
            <a:pathLst>
              <a:path extrusionOk="0" h="1353071" w="1353071">
                <a:moveTo>
                  <a:pt x="0" y="0"/>
                </a:moveTo>
                <a:lnTo>
                  <a:pt x="1353071" y="0"/>
                </a:lnTo>
                <a:lnTo>
                  <a:pt x="1353071" y="1353071"/>
                </a:lnTo>
                <a:lnTo>
                  <a:pt x="0" y="1353071"/>
                </a:lnTo>
                <a:lnTo>
                  <a:pt x="0" y="0"/>
                </a:lnTo>
                <a:close/>
              </a:path>
            </a:pathLst>
          </a:custGeom>
          <a:blipFill rotWithShape="1">
            <a:blip r:embed="rId8">
              <a:alphaModFix/>
            </a:blip>
            <a:stretch>
              <a:fillRect b="0" l="0" r="0" t="0"/>
            </a:stretch>
          </a:blipFill>
          <a:ln>
            <a:noFill/>
          </a:ln>
        </p:spPr>
      </p:sp>
      <p:sp>
        <p:nvSpPr>
          <p:cNvPr id="387" name="Google Shape;387;p40"/>
          <p:cNvSpPr txBox="1"/>
          <p:nvPr/>
        </p:nvSpPr>
        <p:spPr>
          <a:xfrm>
            <a:off x="1171899" y="577707"/>
            <a:ext cx="6808970" cy="797069"/>
          </a:xfrm>
          <a:prstGeom prst="rect">
            <a:avLst/>
          </a:prstGeom>
          <a:noFill/>
          <a:ln>
            <a:noFill/>
          </a:ln>
        </p:spPr>
        <p:txBody>
          <a:bodyPr anchorCtr="0" anchor="t" bIns="0" lIns="0" spcFirstLastPara="1" rIns="0" wrap="square" tIns="0">
            <a:spAutoFit/>
          </a:bodyPr>
          <a:lstStyle/>
          <a:p>
            <a:pPr indent="0" lvl="0" marL="0" marR="0" rtl="0" algn="ctr">
              <a:lnSpc>
                <a:spcPct val="138002"/>
              </a:lnSpc>
              <a:spcBef>
                <a:spcPts val="0"/>
              </a:spcBef>
              <a:spcAft>
                <a:spcPts val="0"/>
              </a:spcAft>
              <a:buNone/>
            </a:pPr>
            <a:r>
              <a:rPr b="1" i="0" lang="en" sz="4700" u="none" cap="none" strike="noStrike">
                <a:solidFill>
                  <a:srgbClr val="231F20"/>
                </a:solidFill>
                <a:latin typeface="Oswald"/>
                <a:ea typeface="Oswald"/>
                <a:cs typeface="Oswald"/>
                <a:sym typeface="Oswald"/>
              </a:rPr>
              <a:t>STRATEGIES</a:t>
            </a:r>
            <a:endParaRPr sz="700"/>
          </a:p>
        </p:txBody>
      </p:sp>
      <p:sp>
        <p:nvSpPr>
          <p:cNvPr id="388" name="Google Shape;388;p40"/>
          <p:cNvSpPr txBox="1"/>
          <p:nvPr/>
        </p:nvSpPr>
        <p:spPr>
          <a:xfrm>
            <a:off x="1287295" y="2812352"/>
            <a:ext cx="1771312" cy="875658"/>
          </a:xfrm>
          <a:prstGeom prst="rect">
            <a:avLst/>
          </a:prstGeom>
          <a:noFill/>
          <a:ln>
            <a:noFill/>
          </a:ln>
        </p:spPr>
        <p:txBody>
          <a:bodyPr anchorCtr="0" anchor="t" bIns="0" lIns="0" spcFirstLastPara="1" rIns="0" wrap="square" tIns="0">
            <a:spAutoFit/>
          </a:bodyPr>
          <a:lstStyle/>
          <a:p>
            <a:pPr indent="0" lvl="0" marL="0" marR="0" rtl="0" algn="ctr">
              <a:lnSpc>
                <a:spcPct val="138117"/>
              </a:lnSpc>
              <a:spcBef>
                <a:spcPts val="0"/>
              </a:spcBef>
              <a:spcAft>
                <a:spcPts val="0"/>
              </a:spcAft>
              <a:buNone/>
            </a:pPr>
            <a:r>
              <a:rPr b="0" i="0" lang="en" sz="900" u="none" cap="none" strike="noStrike">
                <a:solidFill>
                  <a:srgbClr val="FFFBFB"/>
                </a:solidFill>
                <a:latin typeface="DM Sans"/>
                <a:ea typeface="DM Sans"/>
                <a:cs typeface="DM Sans"/>
                <a:sym typeface="DM Sans"/>
              </a:rPr>
              <a:t>Lorem ipsum dolor sit amet, consectetur adipiscing elit. Duis vulputate nulla at ante rhoncus, vel efficitur felis condimentum. Proin odio odio.</a:t>
            </a:r>
            <a:endParaRPr sz="700"/>
          </a:p>
        </p:txBody>
      </p:sp>
      <p:sp>
        <p:nvSpPr>
          <p:cNvPr id="389" name="Google Shape;389;p40"/>
          <p:cNvSpPr txBox="1"/>
          <p:nvPr/>
        </p:nvSpPr>
        <p:spPr>
          <a:xfrm>
            <a:off x="3686344" y="2812352"/>
            <a:ext cx="1771312" cy="875658"/>
          </a:xfrm>
          <a:prstGeom prst="rect">
            <a:avLst/>
          </a:prstGeom>
          <a:noFill/>
          <a:ln>
            <a:noFill/>
          </a:ln>
        </p:spPr>
        <p:txBody>
          <a:bodyPr anchorCtr="0" anchor="t" bIns="0" lIns="0" spcFirstLastPara="1" rIns="0" wrap="square" tIns="0">
            <a:spAutoFit/>
          </a:bodyPr>
          <a:lstStyle/>
          <a:p>
            <a:pPr indent="0" lvl="0" marL="0" marR="0" rtl="0" algn="ctr">
              <a:lnSpc>
                <a:spcPct val="138117"/>
              </a:lnSpc>
              <a:spcBef>
                <a:spcPts val="0"/>
              </a:spcBef>
              <a:spcAft>
                <a:spcPts val="0"/>
              </a:spcAft>
              <a:buNone/>
            </a:pPr>
            <a:r>
              <a:rPr b="0" i="0" lang="en" sz="900" u="none" cap="none" strike="noStrike">
                <a:solidFill>
                  <a:srgbClr val="FFFBFB"/>
                </a:solidFill>
                <a:latin typeface="DM Sans"/>
                <a:ea typeface="DM Sans"/>
                <a:cs typeface="DM Sans"/>
                <a:sym typeface="DM Sans"/>
              </a:rPr>
              <a:t>Lorem ipsum dolor sit amet, consectetur adipiscing elit. Duis vulputate nulla at ante rhoncus, vel efficitur felis condimentum. Proin odio odio.</a:t>
            </a:r>
            <a:endParaRPr sz="700"/>
          </a:p>
        </p:txBody>
      </p:sp>
      <p:sp>
        <p:nvSpPr>
          <p:cNvPr id="390" name="Google Shape;390;p40"/>
          <p:cNvSpPr txBox="1"/>
          <p:nvPr/>
        </p:nvSpPr>
        <p:spPr>
          <a:xfrm>
            <a:off x="6089104" y="2812352"/>
            <a:ext cx="1771312" cy="875658"/>
          </a:xfrm>
          <a:prstGeom prst="rect">
            <a:avLst/>
          </a:prstGeom>
          <a:noFill/>
          <a:ln>
            <a:noFill/>
          </a:ln>
        </p:spPr>
        <p:txBody>
          <a:bodyPr anchorCtr="0" anchor="t" bIns="0" lIns="0" spcFirstLastPara="1" rIns="0" wrap="square" tIns="0">
            <a:spAutoFit/>
          </a:bodyPr>
          <a:lstStyle/>
          <a:p>
            <a:pPr indent="0" lvl="0" marL="0" marR="0" rtl="0" algn="ctr">
              <a:lnSpc>
                <a:spcPct val="138117"/>
              </a:lnSpc>
              <a:spcBef>
                <a:spcPts val="0"/>
              </a:spcBef>
              <a:spcAft>
                <a:spcPts val="0"/>
              </a:spcAft>
              <a:buNone/>
            </a:pPr>
            <a:r>
              <a:rPr b="0" i="0" lang="en" sz="900" u="none" cap="none" strike="noStrike">
                <a:solidFill>
                  <a:srgbClr val="FFFBFB"/>
                </a:solidFill>
                <a:latin typeface="DM Sans"/>
                <a:ea typeface="DM Sans"/>
                <a:cs typeface="DM Sans"/>
                <a:sym typeface="DM Sans"/>
              </a:rPr>
              <a:t>Lorem ipsum dolor sit amet, consectetur adipiscing elit. Duis vulputate nulla at ante rhoncus, vel efficitur felis condimentum. Proin odio odio.</a:t>
            </a:r>
            <a:endParaRPr sz="700"/>
          </a:p>
        </p:txBody>
      </p:sp>
      <p:sp>
        <p:nvSpPr>
          <p:cNvPr id="391" name="Google Shape;391;p40"/>
          <p:cNvSpPr txBox="1"/>
          <p:nvPr/>
        </p:nvSpPr>
        <p:spPr>
          <a:xfrm>
            <a:off x="1429227" y="3890907"/>
            <a:ext cx="1487447" cy="260414"/>
          </a:xfrm>
          <a:prstGeom prst="rect">
            <a:avLst/>
          </a:prstGeom>
          <a:noFill/>
          <a:ln>
            <a:noFill/>
          </a:ln>
        </p:spPr>
        <p:txBody>
          <a:bodyPr anchorCtr="0" anchor="t" bIns="0" lIns="0" spcFirstLastPara="1" rIns="0" wrap="square" tIns="0">
            <a:spAutoFit/>
          </a:bodyPr>
          <a:lstStyle/>
          <a:p>
            <a:pPr indent="0" lvl="0" marL="0" marR="0" rtl="0" algn="ctr">
              <a:lnSpc>
                <a:spcPct val="138012"/>
              </a:lnSpc>
              <a:spcBef>
                <a:spcPts val="0"/>
              </a:spcBef>
              <a:spcAft>
                <a:spcPts val="0"/>
              </a:spcAft>
              <a:buNone/>
            </a:pPr>
            <a:r>
              <a:rPr b="0" i="0" lang="en" sz="1500" u="none" cap="none" strike="noStrike">
                <a:solidFill>
                  <a:srgbClr val="FDFBFB"/>
                </a:solidFill>
                <a:latin typeface="Oswald"/>
                <a:ea typeface="Oswald"/>
                <a:cs typeface="Oswald"/>
                <a:sym typeface="Oswald"/>
              </a:rPr>
              <a:t>STRATEGY N°1</a:t>
            </a:r>
            <a:endParaRPr sz="700"/>
          </a:p>
        </p:txBody>
      </p:sp>
      <p:sp>
        <p:nvSpPr>
          <p:cNvPr id="392" name="Google Shape;392;p40"/>
          <p:cNvSpPr txBox="1"/>
          <p:nvPr/>
        </p:nvSpPr>
        <p:spPr>
          <a:xfrm>
            <a:off x="3832660" y="3890907"/>
            <a:ext cx="1487447" cy="260414"/>
          </a:xfrm>
          <a:prstGeom prst="rect">
            <a:avLst/>
          </a:prstGeom>
          <a:noFill/>
          <a:ln>
            <a:noFill/>
          </a:ln>
        </p:spPr>
        <p:txBody>
          <a:bodyPr anchorCtr="0" anchor="t" bIns="0" lIns="0" spcFirstLastPara="1" rIns="0" wrap="square" tIns="0">
            <a:spAutoFit/>
          </a:bodyPr>
          <a:lstStyle/>
          <a:p>
            <a:pPr indent="0" lvl="0" marL="0" marR="0" rtl="0" algn="ctr">
              <a:lnSpc>
                <a:spcPct val="138012"/>
              </a:lnSpc>
              <a:spcBef>
                <a:spcPts val="0"/>
              </a:spcBef>
              <a:spcAft>
                <a:spcPts val="0"/>
              </a:spcAft>
              <a:buNone/>
            </a:pPr>
            <a:r>
              <a:rPr b="0" i="0" lang="en" sz="1500" u="none" cap="none" strike="noStrike">
                <a:solidFill>
                  <a:srgbClr val="FDFBFB"/>
                </a:solidFill>
                <a:latin typeface="Oswald"/>
                <a:ea typeface="Oswald"/>
                <a:cs typeface="Oswald"/>
                <a:sym typeface="Oswald"/>
              </a:rPr>
              <a:t>STRATEGY N°2</a:t>
            </a:r>
            <a:endParaRPr sz="700"/>
          </a:p>
        </p:txBody>
      </p:sp>
      <p:sp>
        <p:nvSpPr>
          <p:cNvPr id="393" name="Google Shape;393;p40"/>
          <p:cNvSpPr txBox="1"/>
          <p:nvPr/>
        </p:nvSpPr>
        <p:spPr>
          <a:xfrm>
            <a:off x="6237519" y="3890907"/>
            <a:ext cx="1487446" cy="260414"/>
          </a:xfrm>
          <a:prstGeom prst="rect">
            <a:avLst/>
          </a:prstGeom>
          <a:noFill/>
          <a:ln>
            <a:noFill/>
          </a:ln>
        </p:spPr>
        <p:txBody>
          <a:bodyPr anchorCtr="0" anchor="t" bIns="0" lIns="0" spcFirstLastPara="1" rIns="0" wrap="square" tIns="0">
            <a:spAutoFit/>
          </a:bodyPr>
          <a:lstStyle/>
          <a:p>
            <a:pPr indent="0" lvl="0" marL="0" marR="0" rtl="0" algn="ctr">
              <a:lnSpc>
                <a:spcPct val="138012"/>
              </a:lnSpc>
              <a:spcBef>
                <a:spcPts val="0"/>
              </a:spcBef>
              <a:spcAft>
                <a:spcPts val="0"/>
              </a:spcAft>
              <a:buNone/>
            </a:pPr>
            <a:r>
              <a:rPr b="0" i="0" lang="en" sz="1500" u="none" cap="none" strike="noStrike">
                <a:solidFill>
                  <a:srgbClr val="FDFBFB"/>
                </a:solidFill>
                <a:latin typeface="Oswald"/>
                <a:ea typeface="Oswald"/>
                <a:cs typeface="Oswald"/>
                <a:sym typeface="Oswald"/>
              </a:rPr>
              <a:t>STRATEGY N°3</a:t>
            </a:r>
            <a:endParaRPr sz="7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41"/>
          <p:cNvSpPr/>
          <p:nvPr/>
        </p:nvSpPr>
        <p:spPr>
          <a:xfrm rot="10800000">
            <a:off x="0" y="0"/>
            <a:ext cx="9144000" cy="5143500"/>
          </a:xfrm>
          <a:custGeom>
            <a:rect b="b" l="l" r="r" t="t"/>
            <a:pathLst>
              <a:path extrusionOk="0" h="10287000" w="18288000">
                <a:moveTo>
                  <a:pt x="18288000" y="10287000"/>
                </a:moveTo>
                <a:lnTo>
                  <a:pt x="0" y="10287000"/>
                </a:lnTo>
                <a:lnTo>
                  <a:pt x="0" y="0"/>
                </a:lnTo>
                <a:lnTo>
                  <a:pt x="18288000" y="0"/>
                </a:lnTo>
                <a:lnTo>
                  <a:pt x="18288000" y="10287000"/>
                </a:lnTo>
                <a:close/>
              </a:path>
            </a:pathLst>
          </a:custGeom>
          <a:blipFill rotWithShape="1">
            <a:blip r:embed="rId3">
              <a:alphaModFix/>
            </a:blip>
            <a:stretch>
              <a:fillRect b="-38883" l="0" r="0" t="-38885"/>
            </a:stretch>
          </a:blipFill>
          <a:ln>
            <a:noFill/>
          </a:ln>
        </p:spPr>
      </p:sp>
      <p:sp>
        <p:nvSpPr>
          <p:cNvPr id="399" name="Google Shape;399;p41"/>
          <p:cNvSpPr/>
          <p:nvPr/>
        </p:nvSpPr>
        <p:spPr>
          <a:xfrm rot="887923">
            <a:off x="-3468759" y="-4373676"/>
            <a:ext cx="6988615" cy="7171154"/>
          </a:xfrm>
          <a:custGeom>
            <a:rect b="b" l="l" r="r" t="t"/>
            <a:pathLst>
              <a:path extrusionOk="0" h="14342307" w="13977230">
                <a:moveTo>
                  <a:pt x="0" y="0"/>
                </a:moveTo>
                <a:lnTo>
                  <a:pt x="13977230" y="0"/>
                </a:lnTo>
                <a:lnTo>
                  <a:pt x="13977230" y="14342307"/>
                </a:lnTo>
                <a:lnTo>
                  <a:pt x="0" y="14342307"/>
                </a:lnTo>
                <a:lnTo>
                  <a:pt x="0" y="0"/>
                </a:lnTo>
                <a:close/>
              </a:path>
            </a:pathLst>
          </a:custGeom>
          <a:blipFill rotWithShape="1">
            <a:blip r:embed="rId4">
              <a:alphaModFix/>
            </a:blip>
            <a:stretch>
              <a:fillRect b="0" l="0" r="0" t="0"/>
            </a:stretch>
          </a:blipFill>
          <a:ln>
            <a:noFill/>
          </a:ln>
        </p:spPr>
      </p:sp>
      <p:sp>
        <p:nvSpPr>
          <p:cNvPr id="400" name="Google Shape;400;p41"/>
          <p:cNvSpPr/>
          <p:nvPr/>
        </p:nvSpPr>
        <p:spPr>
          <a:xfrm rot="-10580377">
            <a:off x="5323306" y="1561612"/>
            <a:ext cx="6051467" cy="6209527"/>
          </a:xfrm>
          <a:custGeom>
            <a:rect b="b" l="l" r="r" t="t"/>
            <a:pathLst>
              <a:path extrusionOk="0" h="12419055" w="12102934">
                <a:moveTo>
                  <a:pt x="0" y="0"/>
                </a:moveTo>
                <a:lnTo>
                  <a:pt x="12102933" y="0"/>
                </a:lnTo>
                <a:lnTo>
                  <a:pt x="12102933" y="12419055"/>
                </a:lnTo>
                <a:lnTo>
                  <a:pt x="0" y="12419055"/>
                </a:lnTo>
                <a:lnTo>
                  <a:pt x="0" y="0"/>
                </a:lnTo>
                <a:close/>
              </a:path>
            </a:pathLst>
          </a:custGeom>
          <a:blipFill rotWithShape="1">
            <a:blip r:embed="rId4">
              <a:alphaModFix/>
            </a:blip>
            <a:stretch>
              <a:fillRect b="0" l="0" r="0" t="0"/>
            </a:stretch>
          </a:blipFill>
          <a:ln>
            <a:noFill/>
          </a:ln>
        </p:spPr>
      </p:sp>
      <p:sp>
        <p:nvSpPr>
          <p:cNvPr id="401" name="Google Shape;401;p41"/>
          <p:cNvSpPr txBox="1"/>
          <p:nvPr/>
        </p:nvSpPr>
        <p:spPr>
          <a:xfrm>
            <a:off x="1171899" y="577707"/>
            <a:ext cx="6808970" cy="797069"/>
          </a:xfrm>
          <a:prstGeom prst="rect">
            <a:avLst/>
          </a:prstGeom>
          <a:noFill/>
          <a:ln>
            <a:noFill/>
          </a:ln>
        </p:spPr>
        <p:txBody>
          <a:bodyPr anchorCtr="0" anchor="t" bIns="0" lIns="0" spcFirstLastPara="1" rIns="0" wrap="square" tIns="0">
            <a:spAutoFit/>
          </a:bodyPr>
          <a:lstStyle/>
          <a:p>
            <a:pPr indent="0" lvl="0" marL="0" marR="0" rtl="0" algn="ctr">
              <a:lnSpc>
                <a:spcPct val="138002"/>
              </a:lnSpc>
              <a:spcBef>
                <a:spcPts val="0"/>
              </a:spcBef>
              <a:spcAft>
                <a:spcPts val="0"/>
              </a:spcAft>
              <a:buNone/>
            </a:pPr>
            <a:r>
              <a:rPr b="1" i="0" lang="en" sz="4700" u="none" cap="none" strike="noStrike">
                <a:solidFill>
                  <a:srgbClr val="231F20"/>
                </a:solidFill>
                <a:latin typeface="Oswald"/>
                <a:ea typeface="Oswald"/>
                <a:cs typeface="Oswald"/>
                <a:sym typeface="Oswald"/>
              </a:rPr>
              <a:t>OUR TEAM</a:t>
            </a:r>
            <a:endParaRPr sz="700"/>
          </a:p>
        </p:txBody>
      </p:sp>
      <p:grpSp>
        <p:nvGrpSpPr>
          <p:cNvPr id="402" name="Google Shape;402;p41"/>
          <p:cNvGrpSpPr/>
          <p:nvPr/>
        </p:nvGrpSpPr>
        <p:grpSpPr>
          <a:xfrm>
            <a:off x="1708060" y="2323745"/>
            <a:ext cx="1572609" cy="1804287"/>
            <a:chOff x="0" y="-47625"/>
            <a:chExt cx="862412" cy="989463"/>
          </a:xfrm>
        </p:grpSpPr>
        <p:sp>
          <p:nvSpPr>
            <p:cNvPr id="403" name="Google Shape;403;p41"/>
            <p:cNvSpPr/>
            <p:nvPr/>
          </p:nvSpPr>
          <p:spPr>
            <a:xfrm>
              <a:off x="0" y="0"/>
              <a:ext cx="862412" cy="941838"/>
            </a:xfrm>
            <a:custGeom>
              <a:rect b="b" l="l" r="r" t="t"/>
              <a:pathLst>
                <a:path extrusionOk="0" h="941838" w="862412">
                  <a:moveTo>
                    <a:pt x="0" y="0"/>
                  </a:moveTo>
                  <a:lnTo>
                    <a:pt x="862412" y="0"/>
                  </a:lnTo>
                  <a:lnTo>
                    <a:pt x="862412" y="941838"/>
                  </a:lnTo>
                  <a:lnTo>
                    <a:pt x="0" y="941838"/>
                  </a:lnTo>
                  <a:lnTo>
                    <a:pt x="0" y="0"/>
                  </a:lnTo>
                </a:path>
              </a:pathLst>
            </a:custGeom>
            <a:solidFill>
              <a:srgbClr val="100F0D"/>
            </a:solidFill>
            <a:ln>
              <a:noFill/>
            </a:ln>
          </p:spPr>
        </p:sp>
        <p:sp>
          <p:nvSpPr>
            <p:cNvPr id="404" name="Google Shape;404;p41"/>
            <p:cNvSpPr txBox="1"/>
            <p:nvPr/>
          </p:nvSpPr>
          <p:spPr>
            <a:xfrm>
              <a:off x="0" y="-47625"/>
              <a:ext cx="812800" cy="860425"/>
            </a:xfrm>
            <a:prstGeom prst="rect">
              <a:avLst/>
            </a:prstGeom>
            <a:noFill/>
            <a:ln>
              <a:noFill/>
            </a:ln>
          </p:spPr>
          <p:txBody>
            <a:bodyPr anchorCtr="0" anchor="ctr" bIns="25400" lIns="25400" spcFirstLastPara="1" rIns="25400" wrap="square" tIns="25400">
              <a:noAutofit/>
            </a:bodyPr>
            <a:lstStyle/>
            <a:p>
              <a:pPr indent="0" lvl="0" marL="0" marR="0" rtl="0" algn="ctr">
                <a:lnSpc>
                  <a:spcPct val="186666"/>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405" name="Google Shape;405;p41"/>
          <p:cNvSpPr txBox="1"/>
          <p:nvPr/>
        </p:nvSpPr>
        <p:spPr>
          <a:xfrm>
            <a:off x="1930093" y="3279248"/>
            <a:ext cx="1128541" cy="404813"/>
          </a:xfrm>
          <a:prstGeom prst="rect">
            <a:avLst/>
          </a:prstGeom>
          <a:noFill/>
          <a:ln>
            <a:noFill/>
          </a:ln>
        </p:spPr>
        <p:txBody>
          <a:bodyPr anchorCtr="0" anchor="t" bIns="0" lIns="0" spcFirstLastPara="1" rIns="0" wrap="square" tIns="0">
            <a:spAutoFit/>
          </a:bodyPr>
          <a:lstStyle/>
          <a:p>
            <a:pPr indent="0" lvl="0" marL="0" marR="0" rtl="0" algn="ctr">
              <a:lnSpc>
                <a:spcPct val="120014"/>
              </a:lnSpc>
              <a:spcBef>
                <a:spcPts val="0"/>
              </a:spcBef>
              <a:spcAft>
                <a:spcPts val="0"/>
              </a:spcAft>
              <a:buNone/>
            </a:pPr>
            <a:r>
              <a:rPr b="0" i="0" lang="en" sz="1400" u="none" cap="none" strike="noStrike">
                <a:solidFill>
                  <a:srgbClr val="FFFBFB"/>
                </a:solidFill>
                <a:latin typeface="DM Sans"/>
                <a:ea typeface="DM Sans"/>
                <a:cs typeface="DM Sans"/>
                <a:sym typeface="DM Sans"/>
              </a:rPr>
              <a:t>Everest Cantu</a:t>
            </a:r>
            <a:endParaRPr sz="700"/>
          </a:p>
        </p:txBody>
      </p:sp>
      <p:sp>
        <p:nvSpPr>
          <p:cNvPr id="406" name="Google Shape;406;p41"/>
          <p:cNvSpPr txBox="1"/>
          <p:nvPr/>
        </p:nvSpPr>
        <p:spPr>
          <a:xfrm>
            <a:off x="1896731" y="3744121"/>
            <a:ext cx="1151049" cy="304800"/>
          </a:xfrm>
          <a:prstGeom prst="rect">
            <a:avLst/>
          </a:prstGeom>
          <a:noFill/>
          <a:ln>
            <a:noFill/>
          </a:ln>
        </p:spPr>
        <p:txBody>
          <a:bodyPr anchorCtr="0" anchor="t" bIns="0" lIns="0" spcFirstLastPara="1" rIns="0" wrap="square" tIns="0">
            <a:spAutoFit/>
          </a:bodyPr>
          <a:lstStyle/>
          <a:p>
            <a:pPr indent="0" lvl="0" marL="0" marR="0" rtl="0" algn="ctr">
              <a:lnSpc>
                <a:spcPct val="120019"/>
              </a:lnSpc>
              <a:spcBef>
                <a:spcPts val="0"/>
              </a:spcBef>
              <a:spcAft>
                <a:spcPts val="0"/>
              </a:spcAft>
              <a:buNone/>
            </a:pPr>
            <a:r>
              <a:rPr b="0" i="0" lang="en" sz="1000" u="none" cap="none" strike="noStrike">
                <a:solidFill>
                  <a:srgbClr val="FFFBFB"/>
                </a:solidFill>
                <a:latin typeface="DM Sans"/>
                <a:ea typeface="DM Sans"/>
                <a:cs typeface="DM Sans"/>
                <a:sym typeface="DM Sans"/>
              </a:rPr>
              <a:t>Ceo Of Ingoude Company</a:t>
            </a:r>
            <a:endParaRPr sz="700"/>
          </a:p>
        </p:txBody>
      </p:sp>
      <p:grpSp>
        <p:nvGrpSpPr>
          <p:cNvPr id="407" name="Google Shape;407;p41"/>
          <p:cNvGrpSpPr/>
          <p:nvPr/>
        </p:nvGrpSpPr>
        <p:grpSpPr>
          <a:xfrm>
            <a:off x="1796907" y="1841638"/>
            <a:ext cx="1361623" cy="1321626"/>
            <a:chOff x="-23042" y="66269"/>
            <a:chExt cx="6542159" cy="6349987"/>
          </a:xfrm>
        </p:grpSpPr>
        <p:sp>
          <p:nvSpPr>
            <p:cNvPr id="408" name="Google Shape;408;p41"/>
            <p:cNvSpPr/>
            <p:nvPr/>
          </p:nvSpPr>
          <p:spPr>
            <a:xfrm>
              <a:off x="-23042" y="119185"/>
              <a:ext cx="6542159" cy="6244242"/>
            </a:xfrm>
            <a:custGeom>
              <a:rect b="b" l="l" r="r" t="t"/>
              <a:pathLst>
                <a:path extrusionOk="0" h="6244242" w="6542159">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rotWithShape="1">
              <a:blip r:embed="rId5">
                <a:alphaModFix/>
              </a:blip>
              <a:stretch>
                <a:fillRect b="-24973" l="222" r="222" t="-24973"/>
              </a:stretch>
            </a:blip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409" name="Google Shape;409;p41"/>
            <p:cNvSpPr/>
            <p:nvPr/>
          </p:nvSpPr>
          <p:spPr>
            <a:xfrm>
              <a:off x="73038" y="66269"/>
              <a:ext cx="6350000" cy="6349987"/>
            </a:xfrm>
            <a:custGeom>
              <a:rect b="b" l="l" r="r" t="t"/>
              <a:pathLst>
                <a:path extrusionOk="0" h="6349987" w="6350000">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F2F2F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grpSp>
        <p:nvGrpSpPr>
          <p:cNvPr id="410" name="Google Shape;410;p41"/>
          <p:cNvGrpSpPr/>
          <p:nvPr/>
        </p:nvGrpSpPr>
        <p:grpSpPr>
          <a:xfrm>
            <a:off x="3785898" y="2323745"/>
            <a:ext cx="1572609" cy="1804287"/>
            <a:chOff x="0" y="-47625"/>
            <a:chExt cx="862412" cy="989463"/>
          </a:xfrm>
        </p:grpSpPr>
        <p:sp>
          <p:nvSpPr>
            <p:cNvPr id="411" name="Google Shape;411;p41"/>
            <p:cNvSpPr/>
            <p:nvPr/>
          </p:nvSpPr>
          <p:spPr>
            <a:xfrm>
              <a:off x="0" y="0"/>
              <a:ext cx="862412" cy="941838"/>
            </a:xfrm>
            <a:custGeom>
              <a:rect b="b" l="l" r="r" t="t"/>
              <a:pathLst>
                <a:path extrusionOk="0" h="941838" w="862412">
                  <a:moveTo>
                    <a:pt x="0" y="0"/>
                  </a:moveTo>
                  <a:lnTo>
                    <a:pt x="862412" y="0"/>
                  </a:lnTo>
                  <a:lnTo>
                    <a:pt x="862412" y="941838"/>
                  </a:lnTo>
                  <a:lnTo>
                    <a:pt x="0" y="941838"/>
                  </a:lnTo>
                  <a:lnTo>
                    <a:pt x="0" y="0"/>
                  </a:lnTo>
                </a:path>
              </a:pathLst>
            </a:custGeom>
            <a:solidFill>
              <a:srgbClr val="100F0D"/>
            </a:solidFill>
            <a:ln>
              <a:noFill/>
            </a:ln>
          </p:spPr>
        </p:sp>
        <p:sp>
          <p:nvSpPr>
            <p:cNvPr id="412" name="Google Shape;412;p41"/>
            <p:cNvSpPr txBox="1"/>
            <p:nvPr/>
          </p:nvSpPr>
          <p:spPr>
            <a:xfrm>
              <a:off x="0" y="-47625"/>
              <a:ext cx="812800" cy="860425"/>
            </a:xfrm>
            <a:prstGeom prst="rect">
              <a:avLst/>
            </a:prstGeom>
            <a:noFill/>
            <a:ln>
              <a:noFill/>
            </a:ln>
          </p:spPr>
          <p:txBody>
            <a:bodyPr anchorCtr="0" anchor="ctr" bIns="25400" lIns="25400" spcFirstLastPara="1" rIns="25400" wrap="square" tIns="25400">
              <a:noAutofit/>
            </a:bodyPr>
            <a:lstStyle/>
            <a:p>
              <a:pPr indent="0" lvl="0" marL="0" marR="0" rtl="0" algn="ctr">
                <a:lnSpc>
                  <a:spcPct val="186666"/>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413" name="Google Shape;413;p41"/>
          <p:cNvSpPr txBox="1"/>
          <p:nvPr/>
        </p:nvSpPr>
        <p:spPr>
          <a:xfrm>
            <a:off x="4002721" y="3279248"/>
            <a:ext cx="1106990" cy="404813"/>
          </a:xfrm>
          <a:prstGeom prst="rect">
            <a:avLst/>
          </a:prstGeom>
          <a:noFill/>
          <a:ln>
            <a:noFill/>
          </a:ln>
        </p:spPr>
        <p:txBody>
          <a:bodyPr anchorCtr="0" anchor="t" bIns="0" lIns="0" spcFirstLastPara="1" rIns="0" wrap="square" tIns="0">
            <a:spAutoFit/>
          </a:bodyPr>
          <a:lstStyle/>
          <a:p>
            <a:pPr indent="0" lvl="0" marL="0" marR="0" rtl="0" algn="ctr">
              <a:lnSpc>
                <a:spcPct val="120014"/>
              </a:lnSpc>
              <a:spcBef>
                <a:spcPts val="0"/>
              </a:spcBef>
              <a:spcAft>
                <a:spcPts val="0"/>
              </a:spcAft>
              <a:buNone/>
            </a:pPr>
            <a:r>
              <a:rPr b="0" i="0" lang="en" sz="1400" u="none" cap="none" strike="noStrike">
                <a:solidFill>
                  <a:srgbClr val="FFFBFB"/>
                </a:solidFill>
                <a:latin typeface="DM Sans"/>
                <a:ea typeface="DM Sans"/>
                <a:cs typeface="DM Sans"/>
                <a:sym typeface="DM Sans"/>
              </a:rPr>
              <a:t>Drew Holloway</a:t>
            </a:r>
            <a:endParaRPr sz="700"/>
          </a:p>
        </p:txBody>
      </p:sp>
      <p:sp>
        <p:nvSpPr>
          <p:cNvPr id="414" name="Google Shape;414;p41"/>
          <p:cNvSpPr txBox="1"/>
          <p:nvPr/>
        </p:nvSpPr>
        <p:spPr>
          <a:xfrm>
            <a:off x="3974569" y="3744121"/>
            <a:ext cx="1151049" cy="304800"/>
          </a:xfrm>
          <a:prstGeom prst="rect">
            <a:avLst/>
          </a:prstGeom>
          <a:noFill/>
          <a:ln>
            <a:noFill/>
          </a:ln>
        </p:spPr>
        <p:txBody>
          <a:bodyPr anchorCtr="0" anchor="t" bIns="0" lIns="0" spcFirstLastPara="1" rIns="0" wrap="square" tIns="0">
            <a:spAutoFit/>
          </a:bodyPr>
          <a:lstStyle/>
          <a:p>
            <a:pPr indent="0" lvl="0" marL="0" marR="0" rtl="0" algn="ctr">
              <a:lnSpc>
                <a:spcPct val="120019"/>
              </a:lnSpc>
              <a:spcBef>
                <a:spcPts val="0"/>
              </a:spcBef>
              <a:spcAft>
                <a:spcPts val="0"/>
              </a:spcAft>
              <a:buNone/>
            </a:pPr>
            <a:r>
              <a:rPr b="0" i="0" lang="en" sz="1000" u="none" cap="none" strike="noStrike">
                <a:solidFill>
                  <a:srgbClr val="FFFBFB"/>
                </a:solidFill>
                <a:latin typeface="DM Sans"/>
                <a:ea typeface="DM Sans"/>
                <a:cs typeface="DM Sans"/>
                <a:sym typeface="DM Sans"/>
              </a:rPr>
              <a:t>Ceo Of Ingoude Company</a:t>
            </a:r>
            <a:endParaRPr sz="700"/>
          </a:p>
        </p:txBody>
      </p:sp>
      <p:grpSp>
        <p:nvGrpSpPr>
          <p:cNvPr id="415" name="Google Shape;415;p41"/>
          <p:cNvGrpSpPr/>
          <p:nvPr/>
        </p:nvGrpSpPr>
        <p:grpSpPr>
          <a:xfrm>
            <a:off x="3874746" y="1841638"/>
            <a:ext cx="1361623" cy="1321626"/>
            <a:chOff x="-23042" y="66269"/>
            <a:chExt cx="6542159" cy="6349987"/>
          </a:xfrm>
        </p:grpSpPr>
        <p:sp>
          <p:nvSpPr>
            <p:cNvPr id="416" name="Google Shape;416;p41"/>
            <p:cNvSpPr/>
            <p:nvPr/>
          </p:nvSpPr>
          <p:spPr>
            <a:xfrm>
              <a:off x="-23042" y="119185"/>
              <a:ext cx="6542159" cy="6244242"/>
            </a:xfrm>
            <a:custGeom>
              <a:rect b="b" l="l" r="r" t="t"/>
              <a:pathLst>
                <a:path extrusionOk="0" h="6244242" w="6542159">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rotWithShape="1">
              <a:blip r:embed="rId6">
                <a:alphaModFix/>
              </a:blip>
              <a:stretch>
                <a:fillRect b="-10787" l="222" r="222" t="-10788"/>
              </a:stretch>
            </a:blip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417" name="Google Shape;417;p41"/>
            <p:cNvSpPr/>
            <p:nvPr/>
          </p:nvSpPr>
          <p:spPr>
            <a:xfrm>
              <a:off x="73038" y="66269"/>
              <a:ext cx="6350000" cy="6349987"/>
            </a:xfrm>
            <a:custGeom>
              <a:rect b="b" l="l" r="r" t="t"/>
              <a:pathLst>
                <a:path extrusionOk="0" h="6349987" w="6350000">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F2F2F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grpSp>
        <p:nvGrpSpPr>
          <p:cNvPr id="418" name="Google Shape;418;p41"/>
          <p:cNvGrpSpPr/>
          <p:nvPr/>
        </p:nvGrpSpPr>
        <p:grpSpPr>
          <a:xfrm>
            <a:off x="5863332" y="2323745"/>
            <a:ext cx="1572609" cy="1804287"/>
            <a:chOff x="0" y="-47625"/>
            <a:chExt cx="862412" cy="989463"/>
          </a:xfrm>
        </p:grpSpPr>
        <p:sp>
          <p:nvSpPr>
            <p:cNvPr id="419" name="Google Shape;419;p41"/>
            <p:cNvSpPr/>
            <p:nvPr/>
          </p:nvSpPr>
          <p:spPr>
            <a:xfrm>
              <a:off x="0" y="0"/>
              <a:ext cx="862412" cy="941838"/>
            </a:xfrm>
            <a:custGeom>
              <a:rect b="b" l="l" r="r" t="t"/>
              <a:pathLst>
                <a:path extrusionOk="0" h="941838" w="862412">
                  <a:moveTo>
                    <a:pt x="0" y="0"/>
                  </a:moveTo>
                  <a:lnTo>
                    <a:pt x="862412" y="0"/>
                  </a:lnTo>
                  <a:lnTo>
                    <a:pt x="862412" y="941838"/>
                  </a:lnTo>
                  <a:lnTo>
                    <a:pt x="0" y="941838"/>
                  </a:lnTo>
                  <a:lnTo>
                    <a:pt x="0" y="0"/>
                  </a:lnTo>
                </a:path>
              </a:pathLst>
            </a:custGeom>
            <a:solidFill>
              <a:srgbClr val="100F0D"/>
            </a:solidFill>
            <a:ln>
              <a:noFill/>
            </a:ln>
          </p:spPr>
        </p:sp>
        <p:sp>
          <p:nvSpPr>
            <p:cNvPr id="420" name="Google Shape;420;p41"/>
            <p:cNvSpPr txBox="1"/>
            <p:nvPr/>
          </p:nvSpPr>
          <p:spPr>
            <a:xfrm>
              <a:off x="0" y="-47625"/>
              <a:ext cx="812800" cy="860425"/>
            </a:xfrm>
            <a:prstGeom prst="rect">
              <a:avLst/>
            </a:prstGeom>
            <a:noFill/>
            <a:ln>
              <a:noFill/>
            </a:ln>
          </p:spPr>
          <p:txBody>
            <a:bodyPr anchorCtr="0" anchor="ctr" bIns="25400" lIns="25400" spcFirstLastPara="1" rIns="25400" wrap="square" tIns="25400">
              <a:noAutofit/>
            </a:bodyPr>
            <a:lstStyle/>
            <a:p>
              <a:pPr indent="0" lvl="0" marL="0" marR="0" rtl="0" algn="ctr">
                <a:lnSpc>
                  <a:spcPct val="186666"/>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421" name="Google Shape;421;p41"/>
          <p:cNvSpPr txBox="1"/>
          <p:nvPr/>
        </p:nvSpPr>
        <p:spPr>
          <a:xfrm>
            <a:off x="6147330" y="3279248"/>
            <a:ext cx="1004613" cy="404813"/>
          </a:xfrm>
          <a:prstGeom prst="rect">
            <a:avLst/>
          </a:prstGeom>
          <a:noFill/>
          <a:ln>
            <a:noFill/>
          </a:ln>
        </p:spPr>
        <p:txBody>
          <a:bodyPr anchorCtr="0" anchor="t" bIns="0" lIns="0" spcFirstLastPara="1" rIns="0" wrap="square" tIns="0">
            <a:spAutoFit/>
          </a:bodyPr>
          <a:lstStyle/>
          <a:p>
            <a:pPr indent="0" lvl="0" marL="0" marR="0" rtl="0" algn="ctr">
              <a:lnSpc>
                <a:spcPct val="120014"/>
              </a:lnSpc>
              <a:spcBef>
                <a:spcPts val="0"/>
              </a:spcBef>
              <a:spcAft>
                <a:spcPts val="0"/>
              </a:spcAft>
              <a:buNone/>
            </a:pPr>
            <a:r>
              <a:rPr b="0" i="0" lang="en" sz="1400" u="none" cap="none" strike="noStrike">
                <a:solidFill>
                  <a:srgbClr val="FFFBFB"/>
                </a:solidFill>
                <a:latin typeface="DM Sans"/>
                <a:ea typeface="DM Sans"/>
                <a:cs typeface="DM Sans"/>
                <a:sym typeface="DM Sans"/>
              </a:rPr>
              <a:t>Remy Marsh</a:t>
            </a:r>
            <a:endParaRPr sz="700"/>
          </a:p>
        </p:txBody>
      </p:sp>
      <p:sp>
        <p:nvSpPr>
          <p:cNvPr id="422" name="Google Shape;422;p41"/>
          <p:cNvSpPr txBox="1"/>
          <p:nvPr/>
        </p:nvSpPr>
        <p:spPr>
          <a:xfrm>
            <a:off x="6052002" y="3744121"/>
            <a:ext cx="1151049" cy="304800"/>
          </a:xfrm>
          <a:prstGeom prst="rect">
            <a:avLst/>
          </a:prstGeom>
          <a:noFill/>
          <a:ln>
            <a:noFill/>
          </a:ln>
        </p:spPr>
        <p:txBody>
          <a:bodyPr anchorCtr="0" anchor="t" bIns="0" lIns="0" spcFirstLastPara="1" rIns="0" wrap="square" tIns="0">
            <a:spAutoFit/>
          </a:bodyPr>
          <a:lstStyle/>
          <a:p>
            <a:pPr indent="0" lvl="0" marL="0" marR="0" rtl="0" algn="ctr">
              <a:lnSpc>
                <a:spcPct val="120019"/>
              </a:lnSpc>
              <a:spcBef>
                <a:spcPts val="0"/>
              </a:spcBef>
              <a:spcAft>
                <a:spcPts val="0"/>
              </a:spcAft>
              <a:buNone/>
            </a:pPr>
            <a:r>
              <a:rPr b="0" i="0" lang="en" sz="1000" u="none" cap="none" strike="noStrike">
                <a:solidFill>
                  <a:srgbClr val="FFFBFB"/>
                </a:solidFill>
                <a:latin typeface="DM Sans"/>
                <a:ea typeface="DM Sans"/>
                <a:cs typeface="DM Sans"/>
                <a:sym typeface="DM Sans"/>
              </a:rPr>
              <a:t>Ceo Of Ingoude Company</a:t>
            </a:r>
            <a:endParaRPr sz="700"/>
          </a:p>
        </p:txBody>
      </p:sp>
      <p:grpSp>
        <p:nvGrpSpPr>
          <p:cNvPr id="423" name="Google Shape;423;p41"/>
          <p:cNvGrpSpPr/>
          <p:nvPr/>
        </p:nvGrpSpPr>
        <p:grpSpPr>
          <a:xfrm>
            <a:off x="5952180" y="1841638"/>
            <a:ext cx="1361623" cy="1321626"/>
            <a:chOff x="-23042" y="66269"/>
            <a:chExt cx="6542159" cy="6349987"/>
          </a:xfrm>
        </p:grpSpPr>
        <p:sp>
          <p:nvSpPr>
            <p:cNvPr id="424" name="Google Shape;424;p41"/>
            <p:cNvSpPr/>
            <p:nvPr/>
          </p:nvSpPr>
          <p:spPr>
            <a:xfrm>
              <a:off x="-23042" y="119185"/>
              <a:ext cx="6542159" cy="6244242"/>
            </a:xfrm>
            <a:custGeom>
              <a:rect b="b" l="l" r="r" t="t"/>
              <a:pathLst>
                <a:path extrusionOk="0" h="6244242" w="6542159">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rotWithShape="1">
              <a:blip r:embed="rId7">
                <a:alphaModFix/>
              </a:blip>
              <a:stretch>
                <a:fillRect b="0" l="-24639" r="-24638" t="0"/>
              </a:stretch>
            </a:blip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425" name="Google Shape;425;p41"/>
            <p:cNvSpPr/>
            <p:nvPr/>
          </p:nvSpPr>
          <p:spPr>
            <a:xfrm>
              <a:off x="73038" y="66269"/>
              <a:ext cx="6350000" cy="6349987"/>
            </a:xfrm>
            <a:custGeom>
              <a:rect b="b" l="l" r="r" t="t"/>
              <a:pathLst>
                <a:path extrusionOk="0" h="6349987" w="6350000">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F2F2F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sp>
        <p:nvSpPr>
          <p:cNvPr id="426" name="Google Shape;426;p41"/>
          <p:cNvSpPr/>
          <p:nvPr/>
        </p:nvSpPr>
        <p:spPr>
          <a:xfrm>
            <a:off x="1708060" y="4128032"/>
            <a:ext cx="1572609" cy="166540"/>
          </a:xfrm>
          <a:custGeom>
            <a:rect b="b" l="l" r="r" t="t"/>
            <a:pathLst>
              <a:path extrusionOk="0" h="333081" w="3145217">
                <a:moveTo>
                  <a:pt x="0" y="0"/>
                </a:moveTo>
                <a:lnTo>
                  <a:pt x="3145217" y="0"/>
                </a:lnTo>
                <a:lnTo>
                  <a:pt x="3145217" y="333081"/>
                </a:lnTo>
                <a:lnTo>
                  <a:pt x="0" y="333081"/>
                </a:lnTo>
                <a:lnTo>
                  <a:pt x="0" y="0"/>
                </a:lnTo>
                <a:close/>
              </a:path>
            </a:pathLst>
          </a:custGeom>
          <a:blipFill rotWithShape="1">
            <a:blip r:embed="rId8">
              <a:alphaModFix/>
            </a:blip>
            <a:stretch>
              <a:fillRect b="0" l="0" r="0" t="-86494"/>
            </a:stretch>
          </a:blipFill>
          <a:ln>
            <a:noFill/>
          </a:ln>
        </p:spPr>
      </p:sp>
      <p:sp>
        <p:nvSpPr>
          <p:cNvPr id="427" name="Google Shape;427;p41"/>
          <p:cNvSpPr/>
          <p:nvPr/>
        </p:nvSpPr>
        <p:spPr>
          <a:xfrm>
            <a:off x="3785898" y="4128032"/>
            <a:ext cx="1572609" cy="166540"/>
          </a:xfrm>
          <a:custGeom>
            <a:rect b="b" l="l" r="r" t="t"/>
            <a:pathLst>
              <a:path extrusionOk="0" h="333081" w="3145217">
                <a:moveTo>
                  <a:pt x="0" y="0"/>
                </a:moveTo>
                <a:lnTo>
                  <a:pt x="3145218" y="0"/>
                </a:lnTo>
                <a:lnTo>
                  <a:pt x="3145218" y="333081"/>
                </a:lnTo>
                <a:lnTo>
                  <a:pt x="0" y="333081"/>
                </a:lnTo>
                <a:lnTo>
                  <a:pt x="0" y="0"/>
                </a:lnTo>
                <a:close/>
              </a:path>
            </a:pathLst>
          </a:custGeom>
          <a:blipFill rotWithShape="1">
            <a:blip r:embed="rId8">
              <a:alphaModFix/>
            </a:blip>
            <a:stretch>
              <a:fillRect b="0" l="0" r="0" t="-86494"/>
            </a:stretch>
          </a:blipFill>
          <a:ln>
            <a:noFill/>
          </a:ln>
        </p:spPr>
      </p:sp>
      <p:sp>
        <p:nvSpPr>
          <p:cNvPr id="428" name="Google Shape;428;p41"/>
          <p:cNvSpPr/>
          <p:nvPr/>
        </p:nvSpPr>
        <p:spPr>
          <a:xfrm>
            <a:off x="5863332" y="4128032"/>
            <a:ext cx="1572609" cy="166540"/>
          </a:xfrm>
          <a:custGeom>
            <a:rect b="b" l="l" r="r" t="t"/>
            <a:pathLst>
              <a:path extrusionOk="0" h="333081" w="3145217">
                <a:moveTo>
                  <a:pt x="0" y="0"/>
                </a:moveTo>
                <a:lnTo>
                  <a:pt x="3145217" y="0"/>
                </a:lnTo>
                <a:lnTo>
                  <a:pt x="3145217" y="333081"/>
                </a:lnTo>
                <a:lnTo>
                  <a:pt x="0" y="333081"/>
                </a:lnTo>
                <a:lnTo>
                  <a:pt x="0" y="0"/>
                </a:lnTo>
                <a:close/>
              </a:path>
            </a:pathLst>
          </a:custGeom>
          <a:blipFill rotWithShape="1">
            <a:blip r:embed="rId8">
              <a:alphaModFix/>
            </a:blip>
            <a:stretch>
              <a:fillRect b="0" l="0" r="0" t="-86494"/>
            </a:stretch>
          </a:blipFill>
          <a:ln>
            <a:noFill/>
          </a:ln>
        </p:spPr>
      </p:sp>
      <p:sp>
        <p:nvSpPr>
          <p:cNvPr id="429" name="Google Shape;429;p41"/>
          <p:cNvSpPr/>
          <p:nvPr/>
        </p:nvSpPr>
        <p:spPr>
          <a:xfrm>
            <a:off x="6902048" y="4015043"/>
            <a:ext cx="1572609" cy="166540"/>
          </a:xfrm>
          <a:custGeom>
            <a:rect b="b" l="l" r="r" t="t"/>
            <a:pathLst>
              <a:path extrusionOk="0" h="333081" w="3145217">
                <a:moveTo>
                  <a:pt x="0" y="0"/>
                </a:moveTo>
                <a:lnTo>
                  <a:pt x="3145218" y="0"/>
                </a:lnTo>
                <a:lnTo>
                  <a:pt x="3145218" y="333081"/>
                </a:lnTo>
                <a:lnTo>
                  <a:pt x="0" y="333081"/>
                </a:lnTo>
                <a:lnTo>
                  <a:pt x="0" y="0"/>
                </a:lnTo>
                <a:close/>
              </a:path>
            </a:pathLst>
          </a:custGeom>
          <a:blipFill rotWithShape="1">
            <a:blip r:embed="rId8">
              <a:alphaModFix/>
            </a:blip>
            <a:stretch>
              <a:fillRect b="0" l="0" r="0" t="-86494"/>
            </a:stretch>
          </a:blipFill>
          <a:ln>
            <a:noFill/>
          </a:ln>
        </p:spPr>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sp>
        <p:nvSpPr>
          <p:cNvPr id="434" name="Google Shape;434;p42"/>
          <p:cNvSpPr/>
          <p:nvPr/>
        </p:nvSpPr>
        <p:spPr>
          <a:xfrm>
            <a:off x="2653736" y="3336339"/>
            <a:ext cx="3836528" cy="3836528"/>
          </a:xfrm>
          <a:custGeom>
            <a:rect b="b" l="l" r="r" t="t"/>
            <a:pathLst>
              <a:path extrusionOk="0" h="7673056" w="7673056">
                <a:moveTo>
                  <a:pt x="0" y="0"/>
                </a:moveTo>
                <a:lnTo>
                  <a:pt x="7673056" y="0"/>
                </a:lnTo>
                <a:lnTo>
                  <a:pt x="7673056" y="7673056"/>
                </a:lnTo>
                <a:lnTo>
                  <a:pt x="0" y="7673056"/>
                </a:lnTo>
                <a:lnTo>
                  <a:pt x="0" y="0"/>
                </a:lnTo>
                <a:close/>
              </a:path>
            </a:pathLst>
          </a:custGeom>
          <a:blipFill rotWithShape="1">
            <a:blip r:embed="rId3">
              <a:alphaModFix/>
            </a:blip>
            <a:stretch>
              <a:fillRect b="0" l="0" r="0" t="0"/>
            </a:stretch>
          </a:blipFill>
          <a:ln>
            <a:noFill/>
          </a:ln>
        </p:spPr>
      </p:sp>
      <p:sp>
        <p:nvSpPr>
          <p:cNvPr id="435" name="Google Shape;435;p42"/>
          <p:cNvSpPr/>
          <p:nvPr/>
        </p:nvSpPr>
        <p:spPr>
          <a:xfrm>
            <a:off x="4012408" y="2750549"/>
            <a:ext cx="1119184" cy="1119184"/>
          </a:xfrm>
          <a:custGeom>
            <a:rect b="b" l="l" r="r" t="t"/>
            <a:pathLst>
              <a:path extrusionOk="0" h="2238367" w="2238367">
                <a:moveTo>
                  <a:pt x="0" y="0"/>
                </a:moveTo>
                <a:lnTo>
                  <a:pt x="2238368" y="0"/>
                </a:lnTo>
                <a:lnTo>
                  <a:pt x="2238368" y="2238367"/>
                </a:lnTo>
                <a:lnTo>
                  <a:pt x="0" y="2238367"/>
                </a:lnTo>
                <a:lnTo>
                  <a:pt x="0" y="0"/>
                </a:lnTo>
                <a:close/>
              </a:path>
            </a:pathLst>
          </a:custGeom>
          <a:blipFill rotWithShape="1">
            <a:blip r:embed="rId4">
              <a:alphaModFix/>
            </a:blip>
            <a:stretch>
              <a:fillRect b="0" l="0" r="0" t="0"/>
            </a:stretch>
          </a:blipFill>
          <a:ln>
            <a:noFill/>
          </a:ln>
        </p:spPr>
      </p:sp>
      <p:sp>
        <p:nvSpPr>
          <p:cNvPr id="436" name="Google Shape;436;p42"/>
          <p:cNvSpPr/>
          <p:nvPr/>
        </p:nvSpPr>
        <p:spPr>
          <a:xfrm>
            <a:off x="4331830" y="3035977"/>
            <a:ext cx="480341" cy="526270"/>
          </a:xfrm>
          <a:custGeom>
            <a:rect b="b" l="l" r="r" t="t"/>
            <a:pathLst>
              <a:path extrusionOk="0" h="1052540" w="960682">
                <a:moveTo>
                  <a:pt x="0" y="0"/>
                </a:moveTo>
                <a:lnTo>
                  <a:pt x="960682" y="0"/>
                </a:lnTo>
                <a:lnTo>
                  <a:pt x="960682" y="1052541"/>
                </a:lnTo>
                <a:lnTo>
                  <a:pt x="0" y="1052541"/>
                </a:lnTo>
                <a:lnTo>
                  <a:pt x="0" y="0"/>
                </a:lnTo>
                <a:close/>
              </a:path>
            </a:pathLst>
          </a:custGeom>
          <a:blipFill rotWithShape="1">
            <a:blip r:embed="rId5">
              <a:alphaModFix/>
            </a:blip>
            <a:stretch>
              <a:fillRect b="0" l="0" r="0" t="0"/>
            </a:stretch>
          </a:blipFill>
          <a:ln>
            <a:noFill/>
          </a:ln>
        </p:spPr>
      </p:sp>
      <p:sp>
        <p:nvSpPr>
          <p:cNvPr id="437" name="Google Shape;437;p42"/>
          <p:cNvSpPr/>
          <p:nvPr/>
        </p:nvSpPr>
        <p:spPr>
          <a:xfrm>
            <a:off x="5769767" y="3688766"/>
            <a:ext cx="1119184" cy="1119184"/>
          </a:xfrm>
          <a:custGeom>
            <a:rect b="b" l="l" r="r" t="t"/>
            <a:pathLst>
              <a:path extrusionOk="0" h="2238367" w="2238367">
                <a:moveTo>
                  <a:pt x="0" y="0"/>
                </a:moveTo>
                <a:lnTo>
                  <a:pt x="2238367" y="0"/>
                </a:lnTo>
                <a:lnTo>
                  <a:pt x="2238367" y="2238368"/>
                </a:lnTo>
                <a:lnTo>
                  <a:pt x="0" y="2238368"/>
                </a:lnTo>
                <a:lnTo>
                  <a:pt x="0" y="0"/>
                </a:lnTo>
                <a:close/>
              </a:path>
            </a:pathLst>
          </a:custGeom>
          <a:blipFill rotWithShape="1">
            <a:blip r:embed="rId4">
              <a:alphaModFix/>
            </a:blip>
            <a:stretch>
              <a:fillRect b="0" l="0" r="0" t="0"/>
            </a:stretch>
          </a:blipFill>
          <a:ln>
            <a:noFill/>
          </a:ln>
        </p:spPr>
      </p:sp>
      <p:sp>
        <p:nvSpPr>
          <p:cNvPr id="438" name="Google Shape;438;p42"/>
          <p:cNvSpPr/>
          <p:nvPr/>
        </p:nvSpPr>
        <p:spPr>
          <a:xfrm>
            <a:off x="2255049" y="3688766"/>
            <a:ext cx="1119184" cy="1119184"/>
          </a:xfrm>
          <a:custGeom>
            <a:rect b="b" l="l" r="r" t="t"/>
            <a:pathLst>
              <a:path extrusionOk="0" h="2238367" w="2238367">
                <a:moveTo>
                  <a:pt x="0" y="0"/>
                </a:moveTo>
                <a:lnTo>
                  <a:pt x="2238367" y="0"/>
                </a:lnTo>
                <a:lnTo>
                  <a:pt x="2238367" y="2238368"/>
                </a:lnTo>
                <a:lnTo>
                  <a:pt x="0" y="2238368"/>
                </a:lnTo>
                <a:lnTo>
                  <a:pt x="0" y="0"/>
                </a:lnTo>
                <a:close/>
              </a:path>
            </a:pathLst>
          </a:custGeom>
          <a:blipFill rotWithShape="1">
            <a:blip r:embed="rId4">
              <a:alphaModFix/>
            </a:blip>
            <a:stretch>
              <a:fillRect b="0" l="0" r="0" t="0"/>
            </a:stretch>
          </a:blipFill>
          <a:ln>
            <a:noFill/>
          </a:ln>
        </p:spPr>
      </p:sp>
      <p:sp>
        <p:nvSpPr>
          <p:cNvPr id="439" name="Google Shape;439;p42"/>
          <p:cNvSpPr/>
          <p:nvPr/>
        </p:nvSpPr>
        <p:spPr>
          <a:xfrm>
            <a:off x="2497468" y="3945601"/>
            <a:ext cx="634347" cy="605513"/>
          </a:xfrm>
          <a:custGeom>
            <a:rect b="b" l="l" r="r" t="t"/>
            <a:pathLst>
              <a:path extrusionOk="0" h="1211025" w="1268693">
                <a:moveTo>
                  <a:pt x="0" y="0"/>
                </a:moveTo>
                <a:lnTo>
                  <a:pt x="1268693" y="0"/>
                </a:lnTo>
                <a:lnTo>
                  <a:pt x="1268693" y="1211025"/>
                </a:lnTo>
                <a:lnTo>
                  <a:pt x="0" y="1211025"/>
                </a:lnTo>
                <a:lnTo>
                  <a:pt x="0" y="0"/>
                </a:lnTo>
                <a:close/>
              </a:path>
            </a:pathLst>
          </a:custGeom>
          <a:blipFill rotWithShape="1">
            <a:blip r:embed="rId6">
              <a:alphaModFix/>
            </a:blip>
            <a:stretch>
              <a:fillRect b="0" l="0" r="0" t="0"/>
            </a:stretch>
          </a:blipFill>
          <a:ln>
            <a:noFill/>
          </a:ln>
        </p:spPr>
      </p:sp>
      <p:sp>
        <p:nvSpPr>
          <p:cNvPr id="440" name="Google Shape;440;p42"/>
          <p:cNvSpPr/>
          <p:nvPr/>
        </p:nvSpPr>
        <p:spPr>
          <a:xfrm>
            <a:off x="6053158" y="3968080"/>
            <a:ext cx="552402" cy="560556"/>
          </a:xfrm>
          <a:custGeom>
            <a:rect b="b" l="l" r="r" t="t"/>
            <a:pathLst>
              <a:path extrusionOk="0" h="1121111" w="1104804">
                <a:moveTo>
                  <a:pt x="0" y="0"/>
                </a:moveTo>
                <a:lnTo>
                  <a:pt x="1104805" y="0"/>
                </a:lnTo>
                <a:lnTo>
                  <a:pt x="1104805" y="1121111"/>
                </a:lnTo>
                <a:lnTo>
                  <a:pt x="0" y="1121111"/>
                </a:lnTo>
                <a:lnTo>
                  <a:pt x="0" y="0"/>
                </a:lnTo>
                <a:close/>
              </a:path>
            </a:pathLst>
          </a:custGeom>
          <a:blipFill rotWithShape="1">
            <a:blip r:embed="rId7">
              <a:alphaModFix/>
            </a:blip>
            <a:stretch>
              <a:fillRect b="0" l="0" r="0" t="0"/>
            </a:stretch>
          </a:blipFill>
          <a:ln>
            <a:noFill/>
          </a:ln>
        </p:spPr>
      </p:sp>
      <p:sp>
        <p:nvSpPr>
          <p:cNvPr id="441" name="Google Shape;441;p42"/>
          <p:cNvSpPr txBox="1"/>
          <p:nvPr/>
        </p:nvSpPr>
        <p:spPr>
          <a:xfrm>
            <a:off x="1448250" y="657750"/>
            <a:ext cx="6930900" cy="415500"/>
          </a:xfrm>
          <a:prstGeom prst="rect">
            <a:avLst/>
          </a:prstGeom>
          <a:noFill/>
          <a:ln>
            <a:noFill/>
          </a:ln>
        </p:spPr>
        <p:txBody>
          <a:bodyPr anchorCtr="0" anchor="t" bIns="0" lIns="0" spcFirstLastPara="1" rIns="0" wrap="square" tIns="0">
            <a:spAutoFit/>
          </a:bodyPr>
          <a:lstStyle/>
          <a:p>
            <a:pPr indent="0" lvl="0" marL="0" rtl="0" algn="ctr">
              <a:lnSpc>
                <a:spcPct val="138017"/>
              </a:lnSpc>
              <a:spcBef>
                <a:spcPts val="0"/>
              </a:spcBef>
              <a:spcAft>
                <a:spcPts val="0"/>
              </a:spcAft>
              <a:buNone/>
            </a:pPr>
            <a:r>
              <a:rPr b="1" lang="en" sz="2700" u="sng">
                <a:solidFill>
                  <a:srgbClr val="231F20"/>
                </a:solidFill>
                <a:latin typeface="Oswald"/>
                <a:ea typeface="Oswald"/>
                <a:cs typeface="Oswald"/>
                <a:sym typeface="Oswald"/>
              </a:rPr>
              <a:t>Challenges of AI and ML Credit Scoring</a:t>
            </a:r>
            <a:endParaRPr b="1" sz="2400">
              <a:solidFill>
                <a:srgbClr val="231F20"/>
              </a:solidFill>
              <a:latin typeface="Oswald"/>
              <a:ea typeface="Oswald"/>
              <a:cs typeface="Oswald"/>
              <a:sym typeface="Oswald"/>
            </a:endParaRPr>
          </a:p>
        </p:txBody>
      </p:sp>
      <p:sp>
        <p:nvSpPr>
          <p:cNvPr id="442" name="Google Shape;442;p42"/>
          <p:cNvSpPr txBox="1"/>
          <p:nvPr/>
        </p:nvSpPr>
        <p:spPr>
          <a:xfrm>
            <a:off x="793013" y="2329996"/>
            <a:ext cx="1680600" cy="1216200"/>
          </a:xfrm>
          <a:prstGeom prst="rect">
            <a:avLst/>
          </a:prstGeom>
          <a:noFill/>
          <a:ln>
            <a:noFill/>
          </a:ln>
        </p:spPr>
        <p:txBody>
          <a:bodyPr anchorCtr="0" anchor="t" bIns="0" lIns="0" spcFirstLastPara="1" rIns="0" wrap="square" tIns="0">
            <a:spAutoFit/>
          </a:bodyPr>
          <a:lstStyle/>
          <a:p>
            <a:pPr indent="0" lvl="0" marL="0" marR="0" rtl="0" algn="ctr">
              <a:lnSpc>
                <a:spcPct val="138010"/>
              </a:lnSpc>
              <a:spcBef>
                <a:spcPts val="0"/>
              </a:spcBef>
              <a:spcAft>
                <a:spcPts val="0"/>
              </a:spcAft>
              <a:buNone/>
            </a:pPr>
            <a:r>
              <a:rPr lang="en" sz="1000"/>
              <a:t>Data privacy and security are critical concerns. Lenders must ensure that they are collecting and using data in compliance with applicable laws and regulations, </a:t>
            </a:r>
            <a:endParaRPr sz="1000"/>
          </a:p>
        </p:txBody>
      </p:sp>
      <p:sp>
        <p:nvSpPr>
          <p:cNvPr id="443" name="Google Shape;443;p42"/>
          <p:cNvSpPr txBox="1"/>
          <p:nvPr/>
        </p:nvSpPr>
        <p:spPr>
          <a:xfrm>
            <a:off x="3069438" y="2021268"/>
            <a:ext cx="3127500" cy="578700"/>
          </a:xfrm>
          <a:prstGeom prst="rect">
            <a:avLst/>
          </a:prstGeom>
          <a:noFill/>
          <a:ln>
            <a:noFill/>
          </a:ln>
        </p:spPr>
        <p:txBody>
          <a:bodyPr anchorCtr="0" anchor="t" bIns="0" lIns="0" spcFirstLastPara="1" rIns="0" wrap="square" tIns="0">
            <a:spAutoFit/>
          </a:bodyPr>
          <a:lstStyle/>
          <a:p>
            <a:pPr indent="0" lvl="0" marL="0" marR="0" rtl="0" algn="ctr">
              <a:lnSpc>
                <a:spcPct val="138010"/>
              </a:lnSpc>
              <a:spcBef>
                <a:spcPts val="0"/>
              </a:spcBef>
              <a:spcAft>
                <a:spcPts val="0"/>
              </a:spcAft>
              <a:buNone/>
            </a:pPr>
            <a:r>
              <a:rPr lang="en" sz="1000">
                <a:solidFill>
                  <a:srgbClr val="231F20"/>
                </a:solidFill>
                <a:latin typeface="DM Sans"/>
                <a:ea typeface="DM Sans"/>
                <a:cs typeface="DM Sans"/>
                <a:sym typeface="DM Sans"/>
              </a:rPr>
              <a:t>AI and ML algorithms are only as good as the data they are trained on, and if that data is biassed, the algorithms can perpetuate that bias.</a:t>
            </a:r>
            <a:endParaRPr sz="700"/>
          </a:p>
        </p:txBody>
      </p:sp>
      <p:sp>
        <p:nvSpPr>
          <p:cNvPr id="444" name="Google Shape;444;p42"/>
          <p:cNvSpPr txBox="1"/>
          <p:nvPr/>
        </p:nvSpPr>
        <p:spPr>
          <a:xfrm>
            <a:off x="6670379" y="2022621"/>
            <a:ext cx="1680600" cy="1216200"/>
          </a:xfrm>
          <a:prstGeom prst="rect">
            <a:avLst/>
          </a:prstGeom>
          <a:noFill/>
          <a:ln>
            <a:noFill/>
          </a:ln>
        </p:spPr>
        <p:txBody>
          <a:bodyPr anchorCtr="0" anchor="t" bIns="0" lIns="0" spcFirstLastPara="1" rIns="0" wrap="square" tIns="0">
            <a:spAutoFit/>
          </a:bodyPr>
          <a:lstStyle/>
          <a:p>
            <a:pPr indent="0" lvl="0" marL="0" marR="0" rtl="0" algn="ctr">
              <a:lnSpc>
                <a:spcPct val="138010"/>
              </a:lnSpc>
              <a:spcBef>
                <a:spcPts val="0"/>
              </a:spcBef>
              <a:spcAft>
                <a:spcPts val="0"/>
              </a:spcAft>
              <a:buNone/>
            </a:pPr>
            <a:r>
              <a:rPr lang="en" sz="1000">
                <a:solidFill>
                  <a:srgbClr val="231F20"/>
                </a:solidFill>
                <a:latin typeface="DM Sans"/>
                <a:ea typeface="DM Sans"/>
                <a:cs typeface="DM Sans"/>
                <a:sym typeface="DM Sans"/>
              </a:rPr>
              <a:t>AI and ML algorithms can be complex and difficult to interpret, which can make it challenging for lenders to explain their lending decisions to borrowers.</a:t>
            </a:r>
            <a:endParaRPr sz="700"/>
          </a:p>
        </p:txBody>
      </p:sp>
      <p:sp>
        <p:nvSpPr>
          <p:cNvPr id="445" name="Google Shape;445;p42"/>
          <p:cNvSpPr/>
          <p:nvPr/>
        </p:nvSpPr>
        <p:spPr>
          <a:xfrm>
            <a:off x="7239861" y="-2416875"/>
            <a:ext cx="3808279" cy="3907749"/>
          </a:xfrm>
          <a:custGeom>
            <a:rect b="b" l="l" r="r" t="t"/>
            <a:pathLst>
              <a:path extrusionOk="0" h="7815497" w="7616557">
                <a:moveTo>
                  <a:pt x="0" y="0"/>
                </a:moveTo>
                <a:lnTo>
                  <a:pt x="7616556" y="0"/>
                </a:lnTo>
                <a:lnTo>
                  <a:pt x="7616556" y="7815497"/>
                </a:lnTo>
                <a:lnTo>
                  <a:pt x="0" y="7815497"/>
                </a:lnTo>
                <a:lnTo>
                  <a:pt x="0" y="0"/>
                </a:lnTo>
                <a:close/>
              </a:path>
            </a:pathLst>
          </a:custGeom>
          <a:blipFill rotWithShape="1">
            <a:blip r:embed="rId8">
              <a:alphaModFix/>
            </a:blip>
            <a:stretch>
              <a:fillRect b="0" l="0" r="0" t="0"/>
            </a:stretch>
          </a:blipFill>
          <a:ln>
            <a:noFill/>
          </a:ln>
        </p:spPr>
      </p:sp>
      <p:sp>
        <p:nvSpPr>
          <p:cNvPr id="446" name="Google Shape;446;p42"/>
          <p:cNvSpPr/>
          <p:nvPr/>
        </p:nvSpPr>
        <p:spPr>
          <a:xfrm rot="-4168652">
            <a:off x="-2051067" y="3275721"/>
            <a:ext cx="3802037" cy="3901344"/>
          </a:xfrm>
          <a:custGeom>
            <a:rect b="b" l="l" r="r" t="t"/>
            <a:pathLst>
              <a:path extrusionOk="0" h="7815497" w="7616557">
                <a:moveTo>
                  <a:pt x="0" y="0"/>
                </a:moveTo>
                <a:lnTo>
                  <a:pt x="7616556" y="0"/>
                </a:lnTo>
                <a:lnTo>
                  <a:pt x="7616556" y="7815496"/>
                </a:lnTo>
                <a:lnTo>
                  <a:pt x="0" y="7815496"/>
                </a:lnTo>
                <a:lnTo>
                  <a:pt x="0" y="0"/>
                </a:lnTo>
                <a:close/>
              </a:path>
            </a:pathLst>
          </a:custGeom>
          <a:blipFill rotWithShape="1">
            <a:blip r:embed="rId8">
              <a:alphaModFix/>
            </a:blip>
            <a:stretch>
              <a:fillRect b="0" l="0" r="0" t="0"/>
            </a:stretch>
          </a:blipFill>
          <a:ln>
            <a:noFill/>
          </a:ln>
        </p:spPr>
      </p:sp>
      <p:sp>
        <p:nvSpPr>
          <p:cNvPr id="447" name="Google Shape;447;p42"/>
          <p:cNvSpPr txBox="1"/>
          <p:nvPr/>
        </p:nvSpPr>
        <p:spPr>
          <a:xfrm>
            <a:off x="794875" y="1636025"/>
            <a:ext cx="1801200" cy="560700"/>
          </a:xfrm>
          <a:prstGeom prst="rect">
            <a:avLst/>
          </a:prstGeom>
          <a:solidFill>
            <a:schemeClr val="dk1"/>
          </a:solid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lt1"/>
                </a:solidFill>
                <a:latin typeface="DM Sans"/>
                <a:ea typeface="DM Sans"/>
                <a:cs typeface="DM Sans"/>
                <a:sym typeface="DM Sans"/>
              </a:rPr>
              <a:t>Data privacy and security</a:t>
            </a:r>
            <a:endParaRPr b="1">
              <a:solidFill>
                <a:schemeClr val="lt1"/>
              </a:solidFill>
              <a:latin typeface="DM Sans"/>
              <a:ea typeface="DM Sans"/>
              <a:cs typeface="DM Sans"/>
              <a:sym typeface="DM Sans"/>
            </a:endParaRPr>
          </a:p>
        </p:txBody>
      </p:sp>
      <p:sp>
        <p:nvSpPr>
          <p:cNvPr id="448" name="Google Shape;448;p42"/>
          <p:cNvSpPr txBox="1"/>
          <p:nvPr/>
        </p:nvSpPr>
        <p:spPr>
          <a:xfrm>
            <a:off x="3521063" y="1627075"/>
            <a:ext cx="2224200" cy="346800"/>
          </a:xfrm>
          <a:prstGeom prst="rect">
            <a:avLst/>
          </a:prstGeom>
          <a:solidFill>
            <a:schemeClr val="dk1"/>
          </a:solid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lt1"/>
                </a:solidFill>
                <a:latin typeface="DM Sans"/>
                <a:ea typeface="DM Sans"/>
                <a:cs typeface="DM Sans"/>
                <a:sym typeface="DM Sans"/>
              </a:rPr>
              <a:t>Bias and discrimination</a:t>
            </a:r>
            <a:endParaRPr b="1">
              <a:solidFill>
                <a:schemeClr val="lt1"/>
              </a:solidFill>
              <a:latin typeface="DM Sans"/>
              <a:ea typeface="DM Sans"/>
              <a:cs typeface="DM Sans"/>
              <a:sym typeface="DM Sans"/>
            </a:endParaRPr>
          </a:p>
        </p:txBody>
      </p:sp>
      <p:sp>
        <p:nvSpPr>
          <p:cNvPr id="449" name="Google Shape;449;p42"/>
          <p:cNvSpPr txBox="1"/>
          <p:nvPr/>
        </p:nvSpPr>
        <p:spPr>
          <a:xfrm>
            <a:off x="6670272" y="1606438"/>
            <a:ext cx="1680300" cy="346800"/>
          </a:xfrm>
          <a:prstGeom prst="rect">
            <a:avLst/>
          </a:prstGeom>
          <a:solidFill>
            <a:schemeClr val="dk1"/>
          </a:solid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DM Sans"/>
                <a:ea typeface="DM Sans"/>
                <a:cs typeface="DM Sans"/>
                <a:sym typeface="DM Sans"/>
              </a:rPr>
              <a:t>Explainability</a:t>
            </a:r>
            <a:endParaRPr b="1">
              <a:solidFill>
                <a:schemeClr val="lt1"/>
              </a:solidFill>
              <a:latin typeface="DM Sans"/>
              <a:ea typeface="DM Sans"/>
              <a:cs typeface="DM Sans"/>
              <a:sym typeface="DM Sans"/>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1A1A"/>
        </a:solidFill>
      </p:bgPr>
    </p:bg>
    <p:spTree>
      <p:nvGrpSpPr>
        <p:cNvPr id="453" name="Shape 453"/>
        <p:cNvGrpSpPr/>
        <p:nvPr/>
      </p:nvGrpSpPr>
      <p:grpSpPr>
        <a:xfrm>
          <a:off x="0" y="0"/>
          <a:ext cx="0" cy="0"/>
          <a:chOff x="0" y="0"/>
          <a:chExt cx="0" cy="0"/>
        </a:xfrm>
      </p:grpSpPr>
      <p:grpSp>
        <p:nvGrpSpPr>
          <p:cNvPr id="454" name="Google Shape;454;p43"/>
          <p:cNvGrpSpPr/>
          <p:nvPr/>
        </p:nvGrpSpPr>
        <p:grpSpPr>
          <a:xfrm>
            <a:off x="-1385353" y="-1684258"/>
            <a:ext cx="2479945" cy="2479945"/>
            <a:chOff x="0" y="0"/>
            <a:chExt cx="812800" cy="812800"/>
          </a:xfrm>
        </p:grpSpPr>
        <p:sp>
          <p:nvSpPr>
            <p:cNvPr id="455" name="Google Shape;455;p43"/>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path>
              </a:pathLst>
            </a:custGeom>
            <a:solidFill>
              <a:srgbClr val="F2F4F5"/>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456" name="Google Shape;456;p43"/>
            <p:cNvSpPr txBox="1"/>
            <p:nvPr/>
          </p:nvSpPr>
          <p:spPr>
            <a:xfrm>
              <a:off x="76200" y="57150"/>
              <a:ext cx="660400" cy="679450"/>
            </a:xfrm>
            <a:prstGeom prst="rect">
              <a:avLst/>
            </a:prstGeom>
            <a:noFill/>
            <a:ln>
              <a:noFill/>
            </a:ln>
          </p:spPr>
          <p:txBody>
            <a:bodyPr anchorCtr="0" anchor="ctr" bIns="25400" lIns="25400" spcFirstLastPara="1" rIns="25400" wrap="square" tIns="25400">
              <a:noAutofit/>
            </a:bodyPr>
            <a:lstStyle/>
            <a:p>
              <a:pPr indent="0" lvl="0" marL="0" marR="0" rtl="0" algn="ctr">
                <a:lnSpc>
                  <a:spcPct val="1588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457" name="Google Shape;457;p43"/>
          <p:cNvGrpSpPr/>
          <p:nvPr/>
        </p:nvGrpSpPr>
        <p:grpSpPr>
          <a:xfrm>
            <a:off x="4572000" y="639270"/>
            <a:ext cx="6594477" cy="6594477"/>
            <a:chOff x="0" y="0"/>
            <a:chExt cx="812800" cy="812800"/>
          </a:xfrm>
        </p:grpSpPr>
        <p:sp>
          <p:nvSpPr>
            <p:cNvPr id="458" name="Google Shape;458;p43"/>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path>
              </a:pathLst>
            </a:custGeom>
            <a:solidFill>
              <a:srgbClr val="F2F4F5"/>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459" name="Google Shape;459;p43"/>
            <p:cNvSpPr txBox="1"/>
            <p:nvPr/>
          </p:nvSpPr>
          <p:spPr>
            <a:xfrm>
              <a:off x="76200" y="57150"/>
              <a:ext cx="660400" cy="679450"/>
            </a:xfrm>
            <a:prstGeom prst="rect">
              <a:avLst/>
            </a:prstGeom>
            <a:noFill/>
            <a:ln>
              <a:noFill/>
            </a:ln>
          </p:spPr>
          <p:txBody>
            <a:bodyPr anchorCtr="0" anchor="ctr" bIns="25400" lIns="25400" spcFirstLastPara="1" rIns="25400" wrap="square" tIns="25400">
              <a:noAutofit/>
            </a:bodyPr>
            <a:lstStyle/>
            <a:p>
              <a:pPr indent="0" lvl="0" marL="0" marR="0" rtl="0" algn="ctr">
                <a:lnSpc>
                  <a:spcPct val="1588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460" name="Google Shape;460;p43"/>
          <p:cNvSpPr/>
          <p:nvPr/>
        </p:nvSpPr>
        <p:spPr>
          <a:xfrm>
            <a:off x="-3319552" y="-2989564"/>
            <a:ext cx="6055195" cy="6213353"/>
          </a:xfrm>
          <a:custGeom>
            <a:rect b="b" l="l" r="r" t="t"/>
            <a:pathLst>
              <a:path extrusionOk="0" h="12426705" w="12110389">
                <a:moveTo>
                  <a:pt x="0" y="0"/>
                </a:moveTo>
                <a:lnTo>
                  <a:pt x="12110389" y="0"/>
                </a:lnTo>
                <a:lnTo>
                  <a:pt x="12110389" y="12426706"/>
                </a:lnTo>
                <a:lnTo>
                  <a:pt x="0" y="12426706"/>
                </a:lnTo>
                <a:lnTo>
                  <a:pt x="0" y="0"/>
                </a:lnTo>
                <a:close/>
              </a:path>
            </a:pathLst>
          </a:custGeom>
          <a:blipFill rotWithShape="1">
            <a:blip r:embed="rId3">
              <a:alphaModFix/>
            </a:blip>
            <a:stretch>
              <a:fillRect b="0" l="0" r="0" t="0"/>
            </a:stretch>
          </a:blipFill>
          <a:ln>
            <a:noFill/>
          </a:ln>
        </p:spPr>
      </p:sp>
      <p:sp>
        <p:nvSpPr>
          <p:cNvPr id="461" name="Google Shape;461;p43"/>
          <p:cNvSpPr/>
          <p:nvPr/>
        </p:nvSpPr>
        <p:spPr>
          <a:xfrm rot="-3986589">
            <a:off x="2542389" y="3129766"/>
            <a:ext cx="4947000" cy="5076213"/>
          </a:xfrm>
          <a:custGeom>
            <a:rect b="b" l="l" r="r" t="t"/>
            <a:pathLst>
              <a:path extrusionOk="0" h="10152425" w="9894000">
                <a:moveTo>
                  <a:pt x="0" y="0"/>
                </a:moveTo>
                <a:lnTo>
                  <a:pt x="9894000" y="0"/>
                </a:lnTo>
                <a:lnTo>
                  <a:pt x="9894000" y="10152425"/>
                </a:lnTo>
                <a:lnTo>
                  <a:pt x="0" y="10152425"/>
                </a:lnTo>
                <a:lnTo>
                  <a:pt x="0" y="0"/>
                </a:lnTo>
                <a:close/>
              </a:path>
            </a:pathLst>
          </a:custGeom>
          <a:blipFill rotWithShape="1">
            <a:blip r:embed="rId3">
              <a:alphaModFix/>
            </a:blip>
            <a:stretch>
              <a:fillRect b="0" l="0" r="0" t="0"/>
            </a:stretch>
          </a:blipFill>
          <a:ln>
            <a:noFill/>
          </a:ln>
        </p:spPr>
      </p:sp>
      <p:sp>
        <p:nvSpPr>
          <p:cNvPr id="462" name="Google Shape;462;p43"/>
          <p:cNvSpPr txBox="1"/>
          <p:nvPr/>
        </p:nvSpPr>
        <p:spPr>
          <a:xfrm>
            <a:off x="1360051" y="1688035"/>
            <a:ext cx="3971084" cy="698093"/>
          </a:xfrm>
          <a:prstGeom prst="rect">
            <a:avLst/>
          </a:prstGeom>
          <a:noFill/>
          <a:ln>
            <a:noFill/>
          </a:ln>
        </p:spPr>
        <p:txBody>
          <a:bodyPr anchorCtr="0" anchor="t" bIns="0" lIns="0" spcFirstLastPara="1" rIns="0" wrap="square" tIns="0">
            <a:spAutoFit/>
          </a:bodyPr>
          <a:lstStyle/>
          <a:p>
            <a:pPr indent="0" lvl="0" marL="0" marR="0" rtl="0" algn="l">
              <a:lnSpc>
                <a:spcPct val="137998"/>
              </a:lnSpc>
              <a:spcBef>
                <a:spcPts val="0"/>
              </a:spcBef>
              <a:spcAft>
                <a:spcPts val="0"/>
              </a:spcAft>
              <a:buNone/>
            </a:pPr>
            <a:r>
              <a:rPr b="1" i="0" lang="en" sz="4100" u="none" cap="none" strike="noStrike">
                <a:solidFill>
                  <a:srgbClr val="FFFFFF"/>
                </a:solidFill>
                <a:latin typeface="Oswald"/>
                <a:ea typeface="Oswald"/>
                <a:cs typeface="Oswald"/>
                <a:sym typeface="Oswald"/>
              </a:rPr>
              <a:t>STATISTICS</a:t>
            </a:r>
            <a:endParaRPr sz="700"/>
          </a:p>
        </p:txBody>
      </p:sp>
      <p:sp>
        <p:nvSpPr>
          <p:cNvPr id="463" name="Google Shape;463;p43"/>
          <p:cNvSpPr txBox="1"/>
          <p:nvPr/>
        </p:nvSpPr>
        <p:spPr>
          <a:xfrm>
            <a:off x="1360051" y="2547938"/>
            <a:ext cx="2870880" cy="1505940"/>
          </a:xfrm>
          <a:prstGeom prst="rect">
            <a:avLst/>
          </a:prstGeom>
          <a:noFill/>
          <a:ln>
            <a:noFill/>
          </a:ln>
        </p:spPr>
        <p:txBody>
          <a:bodyPr anchorCtr="0" anchor="t" bIns="0" lIns="0" spcFirstLastPara="1" rIns="0" wrap="square" tIns="0">
            <a:spAutoFit/>
          </a:bodyPr>
          <a:lstStyle/>
          <a:p>
            <a:pPr indent="0" lvl="0" marL="0" marR="0" rtl="0" algn="l">
              <a:lnSpc>
                <a:spcPct val="137988"/>
              </a:lnSpc>
              <a:spcBef>
                <a:spcPts val="0"/>
              </a:spcBef>
              <a:spcAft>
                <a:spcPts val="0"/>
              </a:spcAft>
              <a:buNone/>
            </a:pPr>
            <a:r>
              <a:rPr b="0" i="0" lang="en" sz="1400" u="none" cap="none" strike="noStrike">
                <a:solidFill>
                  <a:srgbClr val="F5FFF5"/>
                </a:solidFill>
                <a:latin typeface="DM Sans"/>
                <a:ea typeface="DM Sans"/>
                <a:cs typeface="DM Sans"/>
                <a:sym typeface="DM Sans"/>
              </a:rPr>
              <a:t>Lorem ipsum dolor sit amet, consectetur adipiscing elit. Duis vulputate nulla at ante rhoncus, vel efficitur felis condimentum. Proin odio odio.</a:t>
            </a:r>
            <a:endParaRPr sz="700"/>
          </a:p>
        </p:txBody>
      </p:sp>
      <p:sp>
        <p:nvSpPr>
          <p:cNvPr id="464" name="Google Shape;464;p43"/>
          <p:cNvSpPr txBox="1"/>
          <p:nvPr/>
        </p:nvSpPr>
        <p:spPr>
          <a:xfrm>
            <a:off x="5174986" y="1765152"/>
            <a:ext cx="3601080" cy="1637700"/>
          </a:xfrm>
          <a:prstGeom prst="rect">
            <a:avLst/>
          </a:prstGeom>
          <a:noFill/>
          <a:ln>
            <a:noFill/>
          </a:ln>
        </p:spPr>
        <p:txBody>
          <a:bodyPr anchorCtr="0" anchor="t" bIns="0" lIns="0" spcFirstLastPara="1" rIns="0" wrap="square" tIns="0">
            <a:spAutoFit/>
          </a:bodyPr>
          <a:lstStyle/>
          <a:p>
            <a:pPr indent="0" lvl="0" marL="0" marR="0" rtl="0" algn="ctr">
              <a:lnSpc>
                <a:spcPct val="137999"/>
              </a:lnSpc>
              <a:spcBef>
                <a:spcPts val="0"/>
              </a:spcBef>
              <a:spcAft>
                <a:spcPts val="0"/>
              </a:spcAft>
              <a:buNone/>
            </a:pPr>
            <a:r>
              <a:rPr b="1" i="0" lang="en" sz="9700" u="none" cap="none" strike="noStrike">
                <a:solidFill>
                  <a:srgbClr val="231F20"/>
                </a:solidFill>
                <a:latin typeface="Oswald"/>
                <a:ea typeface="Oswald"/>
                <a:cs typeface="Oswald"/>
                <a:sym typeface="Oswald"/>
              </a:rPr>
              <a:t>80%</a:t>
            </a:r>
            <a:endParaRPr sz="700"/>
          </a:p>
        </p:txBody>
      </p:sp>
      <p:grpSp>
        <p:nvGrpSpPr>
          <p:cNvPr id="465" name="Google Shape;465;p43"/>
          <p:cNvGrpSpPr/>
          <p:nvPr/>
        </p:nvGrpSpPr>
        <p:grpSpPr>
          <a:xfrm>
            <a:off x="5623357" y="3475304"/>
            <a:ext cx="2704323" cy="461213"/>
            <a:chOff x="16351" y="0"/>
            <a:chExt cx="13238727" cy="2257821"/>
          </a:xfrm>
        </p:grpSpPr>
        <p:sp>
          <p:nvSpPr>
            <p:cNvPr id="466" name="Google Shape;466;p43"/>
            <p:cNvSpPr/>
            <p:nvPr/>
          </p:nvSpPr>
          <p:spPr>
            <a:xfrm>
              <a:off x="16351" y="0"/>
              <a:ext cx="10571728" cy="2257821"/>
            </a:xfrm>
            <a:custGeom>
              <a:rect b="b" l="l" r="r" t="t"/>
              <a:pathLst>
                <a:path extrusionOk="0" h="2257821" w="10571728">
                  <a:moveTo>
                    <a:pt x="618649" y="0"/>
                  </a:moveTo>
                  <a:cubicBezTo>
                    <a:pt x="501749" y="0"/>
                    <a:pt x="406982" y="94766"/>
                    <a:pt x="406982" y="211667"/>
                  </a:cubicBezTo>
                  <a:lnTo>
                    <a:pt x="406982" y="282222"/>
                  </a:lnTo>
                  <a:cubicBezTo>
                    <a:pt x="406982" y="399122"/>
                    <a:pt x="501749" y="493889"/>
                    <a:pt x="618649" y="493889"/>
                  </a:cubicBezTo>
                  <a:cubicBezTo>
                    <a:pt x="735549" y="493889"/>
                    <a:pt x="830316" y="399122"/>
                    <a:pt x="830316" y="282222"/>
                  </a:cubicBezTo>
                  <a:lnTo>
                    <a:pt x="830316" y="211667"/>
                  </a:lnTo>
                  <a:cubicBezTo>
                    <a:pt x="830316" y="94766"/>
                    <a:pt x="735549" y="0"/>
                    <a:pt x="618649" y="0"/>
                  </a:cubicBezTo>
                  <a:moveTo>
                    <a:pt x="399433" y="969998"/>
                  </a:moveTo>
                  <a:cubicBezTo>
                    <a:pt x="400632" y="961884"/>
                    <a:pt x="389202" y="958709"/>
                    <a:pt x="386027" y="966258"/>
                  </a:cubicBezTo>
                  <a:lnTo>
                    <a:pt x="232005" y="1325598"/>
                  </a:lnTo>
                  <a:cubicBezTo>
                    <a:pt x="209748" y="1377518"/>
                    <a:pt x="158672" y="1411161"/>
                    <a:pt x="102182" y="1411111"/>
                  </a:cubicBezTo>
                  <a:lnTo>
                    <a:pt x="37130" y="1411111"/>
                  </a:lnTo>
                  <a:cubicBezTo>
                    <a:pt x="25266" y="1411122"/>
                    <a:pt x="14190" y="1405168"/>
                    <a:pt x="7655" y="1395265"/>
                  </a:cubicBezTo>
                  <a:cubicBezTo>
                    <a:pt x="1120" y="1385363"/>
                    <a:pt x="0" y="1372839"/>
                    <a:pt x="4675" y="1361934"/>
                  </a:cubicBezTo>
                  <a:lnTo>
                    <a:pt x="195316" y="917222"/>
                  </a:lnTo>
                  <a:lnTo>
                    <a:pt x="265448" y="741821"/>
                  </a:lnTo>
                  <a:cubicBezTo>
                    <a:pt x="308318" y="634683"/>
                    <a:pt x="412094" y="564437"/>
                    <a:pt x="527491" y="564444"/>
                  </a:cubicBezTo>
                  <a:lnTo>
                    <a:pt x="709807" y="564444"/>
                  </a:lnTo>
                  <a:cubicBezTo>
                    <a:pt x="825204" y="564437"/>
                    <a:pt x="928980" y="634683"/>
                    <a:pt x="971850" y="741821"/>
                  </a:cubicBezTo>
                  <a:lnTo>
                    <a:pt x="1041982" y="917222"/>
                  </a:lnTo>
                  <a:lnTo>
                    <a:pt x="1232553" y="1361934"/>
                  </a:lnTo>
                  <a:cubicBezTo>
                    <a:pt x="1237228" y="1372839"/>
                    <a:pt x="1236108" y="1385363"/>
                    <a:pt x="1229572" y="1395265"/>
                  </a:cubicBezTo>
                  <a:cubicBezTo>
                    <a:pt x="1223037" y="1405168"/>
                    <a:pt x="1211962" y="1411122"/>
                    <a:pt x="1200097" y="1411111"/>
                  </a:cubicBezTo>
                  <a:lnTo>
                    <a:pt x="1135045" y="1411111"/>
                  </a:lnTo>
                  <a:cubicBezTo>
                    <a:pt x="1078607" y="1411105"/>
                    <a:pt x="1027601" y="1377471"/>
                    <a:pt x="1005364" y="1325598"/>
                  </a:cubicBezTo>
                  <a:lnTo>
                    <a:pt x="851341" y="966258"/>
                  </a:lnTo>
                  <a:cubicBezTo>
                    <a:pt x="848096" y="958709"/>
                    <a:pt x="836736" y="961884"/>
                    <a:pt x="837865" y="969998"/>
                  </a:cubicBezTo>
                  <a:lnTo>
                    <a:pt x="900871" y="1411111"/>
                  </a:lnTo>
                  <a:lnTo>
                    <a:pt x="968252" y="2219607"/>
                  </a:lnTo>
                  <a:cubicBezTo>
                    <a:pt x="969060" y="2229429"/>
                    <a:pt x="965723" y="2239141"/>
                    <a:pt x="959048" y="2246392"/>
                  </a:cubicBezTo>
                  <a:cubicBezTo>
                    <a:pt x="952374" y="2253643"/>
                    <a:pt x="942970" y="2257771"/>
                    <a:pt x="933115" y="2257778"/>
                  </a:cubicBezTo>
                  <a:lnTo>
                    <a:pt x="879281" y="2257778"/>
                  </a:lnTo>
                  <a:cubicBezTo>
                    <a:pt x="810300" y="2257786"/>
                    <a:pt x="751423" y="2207921"/>
                    <a:pt x="740075" y="2139879"/>
                  </a:cubicBezTo>
                  <a:lnTo>
                    <a:pt x="625705" y="1452880"/>
                  </a:lnTo>
                  <a:cubicBezTo>
                    <a:pt x="624364" y="1444978"/>
                    <a:pt x="613075" y="1444978"/>
                    <a:pt x="611735" y="1452880"/>
                  </a:cubicBezTo>
                  <a:lnTo>
                    <a:pt x="497293" y="2139879"/>
                  </a:lnTo>
                  <a:cubicBezTo>
                    <a:pt x="485942" y="2207948"/>
                    <a:pt x="427025" y="2257821"/>
                    <a:pt x="358017" y="2257778"/>
                  </a:cubicBezTo>
                  <a:lnTo>
                    <a:pt x="304183" y="2257778"/>
                  </a:lnTo>
                  <a:cubicBezTo>
                    <a:pt x="294328" y="2257771"/>
                    <a:pt x="284924" y="2253643"/>
                    <a:pt x="278250" y="2246392"/>
                  </a:cubicBezTo>
                  <a:cubicBezTo>
                    <a:pt x="271575" y="2239141"/>
                    <a:pt x="268238" y="2229429"/>
                    <a:pt x="269046" y="2219607"/>
                  </a:cubicBezTo>
                  <a:lnTo>
                    <a:pt x="336427" y="1411111"/>
                  </a:lnTo>
                  <a:lnTo>
                    <a:pt x="399433" y="969998"/>
                  </a:lnTo>
                  <a:moveTo>
                    <a:pt x="1952149" y="0"/>
                  </a:moveTo>
                  <a:cubicBezTo>
                    <a:pt x="1835249" y="0"/>
                    <a:pt x="1740482" y="94766"/>
                    <a:pt x="1740482" y="211667"/>
                  </a:cubicBezTo>
                  <a:lnTo>
                    <a:pt x="1740482" y="282222"/>
                  </a:lnTo>
                  <a:cubicBezTo>
                    <a:pt x="1740482" y="399122"/>
                    <a:pt x="1835249" y="493889"/>
                    <a:pt x="1952149" y="493889"/>
                  </a:cubicBezTo>
                  <a:cubicBezTo>
                    <a:pt x="2069049" y="493889"/>
                    <a:pt x="2163816" y="399122"/>
                    <a:pt x="2163816" y="282222"/>
                  </a:cubicBezTo>
                  <a:lnTo>
                    <a:pt x="2163816" y="211667"/>
                  </a:lnTo>
                  <a:cubicBezTo>
                    <a:pt x="2163816" y="94766"/>
                    <a:pt x="2069049" y="0"/>
                    <a:pt x="1952149" y="0"/>
                  </a:cubicBezTo>
                  <a:moveTo>
                    <a:pt x="1732933" y="969998"/>
                  </a:moveTo>
                  <a:cubicBezTo>
                    <a:pt x="1734132" y="961884"/>
                    <a:pt x="1722702" y="958709"/>
                    <a:pt x="1719527" y="966258"/>
                  </a:cubicBezTo>
                  <a:lnTo>
                    <a:pt x="1565505" y="1325598"/>
                  </a:lnTo>
                  <a:cubicBezTo>
                    <a:pt x="1543248" y="1377518"/>
                    <a:pt x="1492172" y="1411161"/>
                    <a:pt x="1435682" y="1411111"/>
                  </a:cubicBezTo>
                  <a:lnTo>
                    <a:pt x="1370630" y="1411111"/>
                  </a:lnTo>
                  <a:cubicBezTo>
                    <a:pt x="1358766" y="1411122"/>
                    <a:pt x="1347690" y="1405168"/>
                    <a:pt x="1341155" y="1395265"/>
                  </a:cubicBezTo>
                  <a:cubicBezTo>
                    <a:pt x="1334620" y="1385363"/>
                    <a:pt x="1333500" y="1372839"/>
                    <a:pt x="1338175" y="1361934"/>
                  </a:cubicBezTo>
                  <a:lnTo>
                    <a:pt x="1528816" y="917222"/>
                  </a:lnTo>
                  <a:lnTo>
                    <a:pt x="1598948" y="741821"/>
                  </a:lnTo>
                  <a:cubicBezTo>
                    <a:pt x="1641818" y="634683"/>
                    <a:pt x="1745595" y="564437"/>
                    <a:pt x="1860991" y="564444"/>
                  </a:cubicBezTo>
                  <a:lnTo>
                    <a:pt x="2043307" y="564444"/>
                  </a:lnTo>
                  <a:cubicBezTo>
                    <a:pt x="2158703" y="564437"/>
                    <a:pt x="2262480" y="634683"/>
                    <a:pt x="2305350" y="741821"/>
                  </a:cubicBezTo>
                  <a:lnTo>
                    <a:pt x="2375482" y="917222"/>
                  </a:lnTo>
                  <a:lnTo>
                    <a:pt x="2566053" y="1361934"/>
                  </a:lnTo>
                  <a:cubicBezTo>
                    <a:pt x="2570728" y="1372839"/>
                    <a:pt x="2569608" y="1385363"/>
                    <a:pt x="2563072" y="1395265"/>
                  </a:cubicBezTo>
                  <a:cubicBezTo>
                    <a:pt x="2556537" y="1405168"/>
                    <a:pt x="2545462" y="1411122"/>
                    <a:pt x="2533597" y="1411111"/>
                  </a:cubicBezTo>
                  <a:lnTo>
                    <a:pt x="2468545" y="1411111"/>
                  </a:lnTo>
                  <a:cubicBezTo>
                    <a:pt x="2412107" y="1411105"/>
                    <a:pt x="2361101" y="1377471"/>
                    <a:pt x="2338864" y="1325598"/>
                  </a:cubicBezTo>
                  <a:lnTo>
                    <a:pt x="2184841" y="966258"/>
                  </a:lnTo>
                  <a:cubicBezTo>
                    <a:pt x="2181596" y="958709"/>
                    <a:pt x="2170236" y="961884"/>
                    <a:pt x="2171365" y="969998"/>
                  </a:cubicBezTo>
                  <a:lnTo>
                    <a:pt x="2234371" y="1411111"/>
                  </a:lnTo>
                  <a:lnTo>
                    <a:pt x="2301752" y="2219607"/>
                  </a:lnTo>
                  <a:cubicBezTo>
                    <a:pt x="2302560" y="2229429"/>
                    <a:pt x="2299223" y="2239141"/>
                    <a:pt x="2292548" y="2246392"/>
                  </a:cubicBezTo>
                  <a:cubicBezTo>
                    <a:pt x="2285874" y="2253643"/>
                    <a:pt x="2276470" y="2257771"/>
                    <a:pt x="2266615" y="2257778"/>
                  </a:cubicBezTo>
                  <a:lnTo>
                    <a:pt x="2212781" y="2257778"/>
                  </a:lnTo>
                  <a:cubicBezTo>
                    <a:pt x="2143800" y="2257786"/>
                    <a:pt x="2084923" y="2207921"/>
                    <a:pt x="2073575" y="2139879"/>
                  </a:cubicBezTo>
                  <a:lnTo>
                    <a:pt x="1959205" y="1452880"/>
                  </a:lnTo>
                  <a:cubicBezTo>
                    <a:pt x="1957864" y="1444978"/>
                    <a:pt x="1946575" y="1444978"/>
                    <a:pt x="1945234" y="1452880"/>
                  </a:cubicBezTo>
                  <a:lnTo>
                    <a:pt x="1830793" y="2139879"/>
                  </a:lnTo>
                  <a:cubicBezTo>
                    <a:pt x="1819442" y="2207948"/>
                    <a:pt x="1760525" y="2257821"/>
                    <a:pt x="1691517" y="2257778"/>
                  </a:cubicBezTo>
                  <a:lnTo>
                    <a:pt x="1637683" y="2257778"/>
                  </a:lnTo>
                  <a:cubicBezTo>
                    <a:pt x="1627828" y="2257771"/>
                    <a:pt x="1618424" y="2253643"/>
                    <a:pt x="1611750" y="2246392"/>
                  </a:cubicBezTo>
                  <a:cubicBezTo>
                    <a:pt x="1605075" y="2239141"/>
                    <a:pt x="1601738" y="2229429"/>
                    <a:pt x="1602546" y="2219607"/>
                  </a:cubicBezTo>
                  <a:lnTo>
                    <a:pt x="1669927" y="1411111"/>
                  </a:lnTo>
                  <a:lnTo>
                    <a:pt x="1732933" y="969998"/>
                  </a:lnTo>
                  <a:moveTo>
                    <a:pt x="3285649" y="0"/>
                  </a:moveTo>
                  <a:cubicBezTo>
                    <a:pt x="3168749" y="0"/>
                    <a:pt x="3073982" y="94766"/>
                    <a:pt x="3073982" y="211667"/>
                  </a:cubicBezTo>
                  <a:lnTo>
                    <a:pt x="3073982" y="282222"/>
                  </a:lnTo>
                  <a:cubicBezTo>
                    <a:pt x="3073982" y="399122"/>
                    <a:pt x="3168749" y="493889"/>
                    <a:pt x="3285649" y="493889"/>
                  </a:cubicBezTo>
                  <a:cubicBezTo>
                    <a:pt x="3402549" y="493889"/>
                    <a:pt x="3497316" y="399122"/>
                    <a:pt x="3497316" y="282222"/>
                  </a:cubicBezTo>
                  <a:lnTo>
                    <a:pt x="3497316" y="211667"/>
                  </a:lnTo>
                  <a:cubicBezTo>
                    <a:pt x="3497316" y="94766"/>
                    <a:pt x="3402549" y="0"/>
                    <a:pt x="3285649" y="0"/>
                  </a:cubicBezTo>
                  <a:moveTo>
                    <a:pt x="3066433" y="969998"/>
                  </a:moveTo>
                  <a:cubicBezTo>
                    <a:pt x="3067632" y="961884"/>
                    <a:pt x="3056202" y="958709"/>
                    <a:pt x="3053027" y="966258"/>
                  </a:cubicBezTo>
                  <a:lnTo>
                    <a:pt x="2899005" y="1325598"/>
                  </a:lnTo>
                  <a:cubicBezTo>
                    <a:pt x="2876748" y="1377518"/>
                    <a:pt x="2825672" y="1411161"/>
                    <a:pt x="2769182" y="1411111"/>
                  </a:cubicBezTo>
                  <a:lnTo>
                    <a:pt x="2704130" y="1411111"/>
                  </a:lnTo>
                  <a:cubicBezTo>
                    <a:pt x="2692266" y="1411122"/>
                    <a:pt x="2681190" y="1405168"/>
                    <a:pt x="2674655" y="1395265"/>
                  </a:cubicBezTo>
                  <a:cubicBezTo>
                    <a:pt x="2668120" y="1385363"/>
                    <a:pt x="2667000" y="1372839"/>
                    <a:pt x="2671675" y="1361934"/>
                  </a:cubicBezTo>
                  <a:lnTo>
                    <a:pt x="2862316" y="917222"/>
                  </a:lnTo>
                  <a:lnTo>
                    <a:pt x="2932448" y="741821"/>
                  </a:lnTo>
                  <a:cubicBezTo>
                    <a:pt x="2975318" y="634683"/>
                    <a:pt x="3079095" y="564437"/>
                    <a:pt x="3194491" y="564444"/>
                  </a:cubicBezTo>
                  <a:lnTo>
                    <a:pt x="3376807" y="564444"/>
                  </a:lnTo>
                  <a:cubicBezTo>
                    <a:pt x="3492203" y="564437"/>
                    <a:pt x="3595980" y="634683"/>
                    <a:pt x="3638850" y="741821"/>
                  </a:cubicBezTo>
                  <a:lnTo>
                    <a:pt x="3708982" y="917222"/>
                  </a:lnTo>
                  <a:lnTo>
                    <a:pt x="3899553" y="1361934"/>
                  </a:lnTo>
                  <a:cubicBezTo>
                    <a:pt x="3904228" y="1372839"/>
                    <a:pt x="3903107" y="1385363"/>
                    <a:pt x="3896572" y="1395265"/>
                  </a:cubicBezTo>
                  <a:cubicBezTo>
                    <a:pt x="3890037" y="1405168"/>
                    <a:pt x="3878962" y="1411122"/>
                    <a:pt x="3867097" y="1411111"/>
                  </a:cubicBezTo>
                  <a:lnTo>
                    <a:pt x="3802045" y="1411111"/>
                  </a:lnTo>
                  <a:cubicBezTo>
                    <a:pt x="3745607" y="1411105"/>
                    <a:pt x="3694601" y="1377471"/>
                    <a:pt x="3672364" y="1325598"/>
                  </a:cubicBezTo>
                  <a:lnTo>
                    <a:pt x="3518341" y="966258"/>
                  </a:lnTo>
                  <a:cubicBezTo>
                    <a:pt x="3515096" y="958709"/>
                    <a:pt x="3503736" y="961884"/>
                    <a:pt x="3504865" y="969998"/>
                  </a:cubicBezTo>
                  <a:lnTo>
                    <a:pt x="3567871" y="1411111"/>
                  </a:lnTo>
                  <a:lnTo>
                    <a:pt x="3635252" y="2219607"/>
                  </a:lnTo>
                  <a:cubicBezTo>
                    <a:pt x="3636060" y="2229429"/>
                    <a:pt x="3632723" y="2239141"/>
                    <a:pt x="3626048" y="2246392"/>
                  </a:cubicBezTo>
                  <a:cubicBezTo>
                    <a:pt x="3619374" y="2253643"/>
                    <a:pt x="3609970" y="2257771"/>
                    <a:pt x="3600115" y="2257778"/>
                  </a:cubicBezTo>
                  <a:lnTo>
                    <a:pt x="3546281" y="2257778"/>
                  </a:lnTo>
                  <a:cubicBezTo>
                    <a:pt x="3477299" y="2257786"/>
                    <a:pt x="3418423" y="2207921"/>
                    <a:pt x="3407075" y="2139879"/>
                  </a:cubicBezTo>
                  <a:lnTo>
                    <a:pt x="3292704" y="1452880"/>
                  </a:lnTo>
                  <a:cubicBezTo>
                    <a:pt x="3291364" y="1444978"/>
                    <a:pt x="3280075" y="1444978"/>
                    <a:pt x="3278735" y="1452880"/>
                  </a:cubicBezTo>
                  <a:lnTo>
                    <a:pt x="3164293" y="2139879"/>
                  </a:lnTo>
                  <a:cubicBezTo>
                    <a:pt x="3152942" y="2207948"/>
                    <a:pt x="3094025" y="2257821"/>
                    <a:pt x="3025017" y="2257778"/>
                  </a:cubicBezTo>
                  <a:lnTo>
                    <a:pt x="2971183" y="2257778"/>
                  </a:lnTo>
                  <a:cubicBezTo>
                    <a:pt x="2961328" y="2257771"/>
                    <a:pt x="2951924" y="2253643"/>
                    <a:pt x="2945250" y="2246392"/>
                  </a:cubicBezTo>
                  <a:cubicBezTo>
                    <a:pt x="2938575" y="2239141"/>
                    <a:pt x="2935238" y="2229429"/>
                    <a:pt x="2936046" y="2219607"/>
                  </a:cubicBezTo>
                  <a:lnTo>
                    <a:pt x="3003427" y="1411111"/>
                  </a:lnTo>
                  <a:lnTo>
                    <a:pt x="3066433" y="969998"/>
                  </a:lnTo>
                  <a:moveTo>
                    <a:pt x="4619149" y="0"/>
                  </a:moveTo>
                  <a:cubicBezTo>
                    <a:pt x="4502249" y="0"/>
                    <a:pt x="4407482" y="94766"/>
                    <a:pt x="4407482" y="211667"/>
                  </a:cubicBezTo>
                  <a:lnTo>
                    <a:pt x="4407482" y="282222"/>
                  </a:lnTo>
                  <a:cubicBezTo>
                    <a:pt x="4407482" y="399122"/>
                    <a:pt x="4502249" y="493889"/>
                    <a:pt x="4619149" y="493889"/>
                  </a:cubicBezTo>
                  <a:cubicBezTo>
                    <a:pt x="4736049" y="493889"/>
                    <a:pt x="4830816" y="399122"/>
                    <a:pt x="4830816" y="282222"/>
                  </a:cubicBezTo>
                  <a:lnTo>
                    <a:pt x="4830816" y="211667"/>
                  </a:lnTo>
                  <a:cubicBezTo>
                    <a:pt x="4830816" y="94766"/>
                    <a:pt x="4736049" y="0"/>
                    <a:pt x="4619149" y="0"/>
                  </a:cubicBezTo>
                  <a:moveTo>
                    <a:pt x="4399933" y="969998"/>
                  </a:moveTo>
                  <a:cubicBezTo>
                    <a:pt x="4401132" y="961884"/>
                    <a:pt x="4389702" y="958709"/>
                    <a:pt x="4386527" y="966258"/>
                  </a:cubicBezTo>
                  <a:lnTo>
                    <a:pt x="4232504" y="1325598"/>
                  </a:lnTo>
                  <a:cubicBezTo>
                    <a:pt x="4210248" y="1377518"/>
                    <a:pt x="4159172" y="1411161"/>
                    <a:pt x="4102682" y="1411111"/>
                  </a:cubicBezTo>
                  <a:lnTo>
                    <a:pt x="4037630" y="1411111"/>
                  </a:lnTo>
                  <a:cubicBezTo>
                    <a:pt x="4025765" y="1411122"/>
                    <a:pt x="4014691" y="1405168"/>
                    <a:pt x="4008155" y="1395265"/>
                  </a:cubicBezTo>
                  <a:cubicBezTo>
                    <a:pt x="4001620" y="1385363"/>
                    <a:pt x="4000500" y="1372839"/>
                    <a:pt x="4005174" y="1361934"/>
                  </a:cubicBezTo>
                  <a:lnTo>
                    <a:pt x="4195816" y="917222"/>
                  </a:lnTo>
                  <a:lnTo>
                    <a:pt x="4265948" y="741821"/>
                  </a:lnTo>
                  <a:cubicBezTo>
                    <a:pt x="4308818" y="634683"/>
                    <a:pt x="4412595" y="564437"/>
                    <a:pt x="4527991" y="564444"/>
                  </a:cubicBezTo>
                  <a:lnTo>
                    <a:pt x="4710307" y="564444"/>
                  </a:lnTo>
                  <a:cubicBezTo>
                    <a:pt x="4825703" y="564437"/>
                    <a:pt x="4929480" y="634683"/>
                    <a:pt x="4972350" y="741821"/>
                  </a:cubicBezTo>
                  <a:lnTo>
                    <a:pt x="5042482" y="917222"/>
                  </a:lnTo>
                  <a:lnTo>
                    <a:pt x="5233053" y="1361934"/>
                  </a:lnTo>
                  <a:cubicBezTo>
                    <a:pt x="5237728" y="1372839"/>
                    <a:pt x="5236607" y="1385363"/>
                    <a:pt x="5230072" y="1395265"/>
                  </a:cubicBezTo>
                  <a:cubicBezTo>
                    <a:pt x="5223537" y="1405168"/>
                    <a:pt x="5212462" y="1411122"/>
                    <a:pt x="5200597" y="1411111"/>
                  </a:cubicBezTo>
                  <a:lnTo>
                    <a:pt x="5135545" y="1411111"/>
                  </a:lnTo>
                  <a:cubicBezTo>
                    <a:pt x="5079107" y="1411105"/>
                    <a:pt x="5028101" y="1377471"/>
                    <a:pt x="5005864" y="1325598"/>
                  </a:cubicBezTo>
                  <a:lnTo>
                    <a:pt x="4851841" y="966258"/>
                  </a:lnTo>
                  <a:cubicBezTo>
                    <a:pt x="4848596" y="958709"/>
                    <a:pt x="4837236" y="961884"/>
                    <a:pt x="4838365" y="969998"/>
                  </a:cubicBezTo>
                  <a:lnTo>
                    <a:pt x="4901371" y="1411111"/>
                  </a:lnTo>
                  <a:lnTo>
                    <a:pt x="4968752" y="2219607"/>
                  </a:lnTo>
                  <a:cubicBezTo>
                    <a:pt x="4969560" y="2229429"/>
                    <a:pt x="4966223" y="2239141"/>
                    <a:pt x="4959548" y="2246392"/>
                  </a:cubicBezTo>
                  <a:cubicBezTo>
                    <a:pt x="4952874" y="2253643"/>
                    <a:pt x="4943470" y="2257771"/>
                    <a:pt x="4933615" y="2257778"/>
                  </a:cubicBezTo>
                  <a:lnTo>
                    <a:pt x="4879781" y="2257778"/>
                  </a:lnTo>
                  <a:cubicBezTo>
                    <a:pt x="4810799" y="2257786"/>
                    <a:pt x="4751923" y="2207921"/>
                    <a:pt x="4740575" y="2139879"/>
                  </a:cubicBezTo>
                  <a:lnTo>
                    <a:pt x="4626204" y="1452880"/>
                  </a:lnTo>
                  <a:cubicBezTo>
                    <a:pt x="4624864" y="1444978"/>
                    <a:pt x="4613575" y="1444978"/>
                    <a:pt x="4612235" y="1452880"/>
                  </a:cubicBezTo>
                  <a:lnTo>
                    <a:pt x="4497794" y="2139879"/>
                  </a:lnTo>
                  <a:cubicBezTo>
                    <a:pt x="4486442" y="2207948"/>
                    <a:pt x="4427525" y="2257821"/>
                    <a:pt x="4358517" y="2257778"/>
                  </a:cubicBezTo>
                  <a:lnTo>
                    <a:pt x="4304683" y="2257778"/>
                  </a:lnTo>
                  <a:cubicBezTo>
                    <a:pt x="4294828" y="2257771"/>
                    <a:pt x="4285424" y="2253643"/>
                    <a:pt x="4278750" y="2246392"/>
                  </a:cubicBezTo>
                  <a:cubicBezTo>
                    <a:pt x="4272075" y="2239141"/>
                    <a:pt x="4268738" y="2229429"/>
                    <a:pt x="4269546" y="2219607"/>
                  </a:cubicBezTo>
                  <a:lnTo>
                    <a:pt x="4336927" y="1411111"/>
                  </a:lnTo>
                  <a:lnTo>
                    <a:pt x="4399933" y="969998"/>
                  </a:lnTo>
                  <a:moveTo>
                    <a:pt x="5952649" y="0"/>
                  </a:moveTo>
                  <a:cubicBezTo>
                    <a:pt x="5835749" y="0"/>
                    <a:pt x="5740982" y="94766"/>
                    <a:pt x="5740982" y="211667"/>
                  </a:cubicBezTo>
                  <a:lnTo>
                    <a:pt x="5740982" y="282222"/>
                  </a:lnTo>
                  <a:cubicBezTo>
                    <a:pt x="5740982" y="399122"/>
                    <a:pt x="5835749" y="493889"/>
                    <a:pt x="5952649" y="493889"/>
                  </a:cubicBezTo>
                  <a:cubicBezTo>
                    <a:pt x="6069549" y="493889"/>
                    <a:pt x="6164316" y="399122"/>
                    <a:pt x="6164316" y="282222"/>
                  </a:cubicBezTo>
                  <a:lnTo>
                    <a:pt x="6164316" y="211667"/>
                  </a:lnTo>
                  <a:cubicBezTo>
                    <a:pt x="6164316" y="94766"/>
                    <a:pt x="6069549" y="0"/>
                    <a:pt x="5952649" y="0"/>
                  </a:cubicBezTo>
                  <a:moveTo>
                    <a:pt x="5733433" y="969998"/>
                  </a:moveTo>
                  <a:cubicBezTo>
                    <a:pt x="5734632" y="961884"/>
                    <a:pt x="5723202" y="958709"/>
                    <a:pt x="5720027" y="966258"/>
                  </a:cubicBezTo>
                  <a:lnTo>
                    <a:pt x="5566004" y="1325598"/>
                  </a:lnTo>
                  <a:cubicBezTo>
                    <a:pt x="5543748" y="1377518"/>
                    <a:pt x="5492672" y="1411161"/>
                    <a:pt x="5436182" y="1411111"/>
                  </a:cubicBezTo>
                  <a:lnTo>
                    <a:pt x="5371130" y="1411111"/>
                  </a:lnTo>
                  <a:cubicBezTo>
                    <a:pt x="5359265" y="1411122"/>
                    <a:pt x="5348191" y="1405168"/>
                    <a:pt x="5341655" y="1395265"/>
                  </a:cubicBezTo>
                  <a:cubicBezTo>
                    <a:pt x="5335120" y="1385363"/>
                    <a:pt x="5334000" y="1372839"/>
                    <a:pt x="5338674" y="1361934"/>
                  </a:cubicBezTo>
                  <a:lnTo>
                    <a:pt x="5529316" y="917222"/>
                  </a:lnTo>
                  <a:lnTo>
                    <a:pt x="5599448" y="741821"/>
                  </a:lnTo>
                  <a:cubicBezTo>
                    <a:pt x="5642318" y="634683"/>
                    <a:pt x="5746095" y="564437"/>
                    <a:pt x="5861491" y="564444"/>
                  </a:cubicBezTo>
                  <a:lnTo>
                    <a:pt x="6043807" y="564444"/>
                  </a:lnTo>
                  <a:cubicBezTo>
                    <a:pt x="6159203" y="564437"/>
                    <a:pt x="6262980" y="634683"/>
                    <a:pt x="6305850" y="741821"/>
                  </a:cubicBezTo>
                  <a:lnTo>
                    <a:pt x="6375982" y="917222"/>
                  </a:lnTo>
                  <a:lnTo>
                    <a:pt x="6566553" y="1361934"/>
                  </a:lnTo>
                  <a:cubicBezTo>
                    <a:pt x="6571228" y="1372839"/>
                    <a:pt x="6570107" y="1385363"/>
                    <a:pt x="6563572" y="1395265"/>
                  </a:cubicBezTo>
                  <a:cubicBezTo>
                    <a:pt x="6557037" y="1405168"/>
                    <a:pt x="6545962" y="1411122"/>
                    <a:pt x="6534097" y="1411111"/>
                  </a:cubicBezTo>
                  <a:lnTo>
                    <a:pt x="6469045" y="1411111"/>
                  </a:lnTo>
                  <a:cubicBezTo>
                    <a:pt x="6412607" y="1411105"/>
                    <a:pt x="6361601" y="1377471"/>
                    <a:pt x="6339364" y="1325598"/>
                  </a:cubicBezTo>
                  <a:lnTo>
                    <a:pt x="6185341" y="966258"/>
                  </a:lnTo>
                  <a:cubicBezTo>
                    <a:pt x="6182096" y="958709"/>
                    <a:pt x="6170736" y="961884"/>
                    <a:pt x="6171865" y="969998"/>
                  </a:cubicBezTo>
                  <a:lnTo>
                    <a:pt x="6234871" y="1411111"/>
                  </a:lnTo>
                  <a:lnTo>
                    <a:pt x="6302252" y="2219607"/>
                  </a:lnTo>
                  <a:cubicBezTo>
                    <a:pt x="6303060" y="2229429"/>
                    <a:pt x="6299723" y="2239141"/>
                    <a:pt x="6293048" y="2246392"/>
                  </a:cubicBezTo>
                  <a:cubicBezTo>
                    <a:pt x="6286374" y="2253643"/>
                    <a:pt x="6276970" y="2257771"/>
                    <a:pt x="6267115" y="2257778"/>
                  </a:cubicBezTo>
                  <a:lnTo>
                    <a:pt x="6213281" y="2257778"/>
                  </a:lnTo>
                  <a:cubicBezTo>
                    <a:pt x="6144299" y="2257786"/>
                    <a:pt x="6085423" y="2207921"/>
                    <a:pt x="6074075" y="2139879"/>
                  </a:cubicBezTo>
                  <a:lnTo>
                    <a:pt x="5959704" y="1452880"/>
                  </a:lnTo>
                  <a:cubicBezTo>
                    <a:pt x="5958364" y="1444978"/>
                    <a:pt x="5947075" y="1444978"/>
                    <a:pt x="5945735" y="1452880"/>
                  </a:cubicBezTo>
                  <a:lnTo>
                    <a:pt x="5831294" y="2139879"/>
                  </a:lnTo>
                  <a:cubicBezTo>
                    <a:pt x="5819942" y="2207948"/>
                    <a:pt x="5761025" y="2257821"/>
                    <a:pt x="5692017" y="2257778"/>
                  </a:cubicBezTo>
                  <a:lnTo>
                    <a:pt x="5638183" y="2257778"/>
                  </a:lnTo>
                  <a:cubicBezTo>
                    <a:pt x="5628328" y="2257771"/>
                    <a:pt x="5618924" y="2253643"/>
                    <a:pt x="5612250" y="2246392"/>
                  </a:cubicBezTo>
                  <a:cubicBezTo>
                    <a:pt x="5605575" y="2239141"/>
                    <a:pt x="5602238" y="2229429"/>
                    <a:pt x="5603046" y="2219607"/>
                  </a:cubicBezTo>
                  <a:lnTo>
                    <a:pt x="5670427" y="1411111"/>
                  </a:lnTo>
                  <a:lnTo>
                    <a:pt x="5733433" y="969998"/>
                  </a:lnTo>
                  <a:moveTo>
                    <a:pt x="7286149" y="0"/>
                  </a:moveTo>
                  <a:cubicBezTo>
                    <a:pt x="7169248" y="0"/>
                    <a:pt x="7074482" y="94766"/>
                    <a:pt x="7074482" y="211667"/>
                  </a:cubicBezTo>
                  <a:lnTo>
                    <a:pt x="7074482" y="282222"/>
                  </a:lnTo>
                  <a:cubicBezTo>
                    <a:pt x="7074482" y="399122"/>
                    <a:pt x="7169248" y="493889"/>
                    <a:pt x="7286149" y="493889"/>
                  </a:cubicBezTo>
                  <a:cubicBezTo>
                    <a:pt x="7403050" y="493889"/>
                    <a:pt x="7497816" y="399122"/>
                    <a:pt x="7497816" y="282222"/>
                  </a:cubicBezTo>
                  <a:lnTo>
                    <a:pt x="7497816" y="211667"/>
                  </a:lnTo>
                  <a:cubicBezTo>
                    <a:pt x="7497816" y="94766"/>
                    <a:pt x="7403050" y="0"/>
                    <a:pt x="7286149" y="0"/>
                  </a:cubicBezTo>
                  <a:moveTo>
                    <a:pt x="7066933" y="969998"/>
                  </a:moveTo>
                  <a:cubicBezTo>
                    <a:pt x="7068132" y="961884"/>
                    <a:pt x="7056703" y="958709"/>
                    <a:pt x="7053528" y="966258"/>
                  </a:cubicBezTo>
                  <a:lnTo>
                    <a:pt x="6899504" y="1325598"/>
                  </a:lnTo>
                  <a:cubicBezTo>
                    <a:pt x="6877248" y="1377518"/>
                    <a:pt x="6826172" y="1411161"/>
                    <a:pt x="6769682" y="1411111"/>
                  </a:cubicBezTo>
                  <a:lnTo>
                    <a:pt x="6704630" y="1411111"/>
                  </a:lnTo>
                  <a:cubicBezTo>
                    <a:pt x="6692766" y="1411122"/>
                    <a:pt x="6681691" y="1405168"/>
                    <a:pt x="6675155" y="1395265"/>
                  </a:cubicBezTo>
                  <a:cubicBezTo>
                    <a:pt x="6668620" y="1385363"/>
                    <a:pt x="6667500" y="1372839"/>
                    <a:pt x="6672175" y="1361934"/>
                  </a:cubicBezTo>
                  <a:lnTo>
                    <a:pt x="6862816" y="917222"/>
                  </a:lnTo>
                  <a:lnTo>
                    <a:pt x="6932948" y="741821"/>
                  </a:lnTo>
                  <a:cubicBezTo>
                    <a:pt x="6975818" y="634683"/>
                    <a:pt x="7079594" y="564437"/>
                    <a:pt x="7194991" y="564444"/>
                  </a:cubicBezTo>
                  <a:lnTo>
                    <a:pt x="7377307" y="564444"/>
                  </a:lnTo>
                  <a:cubicBezTo>
                    <a:pt x="7492704" y="564437"/>
                    <a:pt x="7596480" y="634683"/>
                    <a:pt x="7639350" y="741821"/>
                  </a:cubicBezTo>
                  <a:lnTo>
                    <a:pt x="7709482" y="917222"/>
                  </a:lnTo>
                  <a:lnTo>
                    <a:pt x="7900053" y="1361934"/>
                  </a:lnTo>
                  <a:cubicBezTo>
                    <a:pt x="7904728" y="1372839"/>
                    <a:pt x="7903607" y="1385363"/>
                    <a:pt x="7897072" y="1395265"/>
                  </a:cubicBezTo>
                  <a:cubicBezTo>
                    <a:pt x="7890537" y="1405168"/>
                    <a:pt x="7879462" y="1411122"/>
                    <a:pt x="7867597" y="1411111"/>
                  </a:cubicBezTo>
                  <a:lnTo>
                    <a:pt x="7802545" y="1411111"/>
                  </a:lnTo>
                  <a:cubicBezTo>
                    <a:pt x="7746107" y="1411105"/>
                    <a:pt x="7695101" y="1377471"/>
                    <a:pt x="7672864" y="1325598"/>
                  </a:cubicBezTo>
                  <a:lnTo>
                    <a:pt x="7518841" y="966258"/>
                  </a:lnTo>
                  <a:cubicBezTo>
                    <a:pt x="7515595" y="958709"/>
                    <a:pt x="7504236" y="961884"/>
                    <a:pt x="7505365" y="969998"/>
                  </a:cubicBezTo>
                  <a:lnTo>
                    <a:pt x="7568371" y="1411111"/>
                  </a:lnTo>
                  <a:lnTo>
                    <a:pt x="7635752" y="2219607"/>
                  </a:lnTo>
                  <a:cubicBezTo>
                    <a:pt x="7636560" y="2229429"/>
                    <a:pt x="7633222" y="2239141"/>
                    <a:pt x="7626548" y="2246392"/>
                  </a:cubicBezTo>
                  <a:cubicBezTo>
                    <a:pt x="7619874" y="2253643"/>
                    <a:pt x="7610470" y="2257771"/>
                    <a:pt x="7600615" y="2257778"/>
                  </a:cubicBezTo>
                  <a:lnTo>
                    <a:pt x="7546781" y="2257778"/>
                  </a:lnTo>
                  <a:cubicBezTo>
                    <a:pt x="7477799" y="2257786"/>
                    <a:pt x="7418922" y="2207921"/>
                    <a:pt x="7407575" y="2139879"/>
                  </a:cubicBezTo>
                  <a:lnTo>
                    <a:pt x="7293204" y="1452880"/>
                  </a:lnTo>
                  <a:cubicBezTo>
                    <a:pt x="7291864" y="1444978"/>
                    <a:pt x="7280575" y="1444978"/>
                    <a:pt x="7279235" y="1452880"/>
                  </a:cubicBezTo>
                  <a:lnTo>
                    <a:pt x="7164794" y="2139879"/>
                  </a:lnTo>
                  <a:cubicBezTo>
                    <a:pt x="7153442" y="2207948"/>
                    <a:pt x="7094525" y="2257821"/>
                    <a:pt x="7025517" y="2257778"/>
                  </a:cubicBezTo>
                  <a:lnTo>
                    <a:pt x="6971683" y="2257778"/>
                  </a:lnTo>
                  <a:cubicBezTo>
                    <a:pt x="6961828" y="2257771"/>
                    <a:pt x="6952424" y="2253643"/>
                    <a:pt x="6945750" y="2246392"/>
                  </a:cubicBezTo>
                  <a:cubicBezTo>
                    <a:pt x="6939076" y="2239141"/>
                    <a:pt x="6935738" y="2229429"/>
                    <a:pt x="6936546" y="2219607"/>
                  </a:cubicBezTo>
                  <a:lnTo>
                    <a:pt x="7003927" y="1411111"/>
                  </a:lnTo>
                  <a:lnTo>
                    <a:pt x="7066933" y="969998"/>
                  </a:lnTo>
                  <a:moveTo>
                    <a:pt x="8619649" y="0"/>
                  </a:moveTo>
                  <a:cubicBezTo>
                    <a:pt x="8502748" y="0"/>
                    <a:pt x="8407982" y="94766"/>
                    <a:pt x="8407982" y="211667"/>
                  </a:cubicBezTo>
                  <a:lnTo>
                    <a:pt x="8407982" y="282222"/>
                  </a:lnTo>
                  <a:cubicBezTo>
                    <a:pt x="8407982" y="399122"/>
                    <a:pt x="8502748" y="493889"/>
                    <a:pt x="8619649" y="493889"/>
                  </a:cubicBezTo>
                  <a:cubicBezTo>
                    <a:pt x="8736550" y="493889"/>
                    <a:pt x="8831316" y="399122"/>
                    <a:pt x="8831316" y="282222"/>
                  </a:cubicBezTo>
                  <a:lnTo>
                    <a:pt x="8831316" y="211667"/>
                  </a:lnTo>
                  <a:cubicBezTo>
                    <a:pt x="8831316" y="94766"/>
                    <a:pt x="8736550" y="0"/>
                    <a:pt x="8619649" y="0"/>
                  </a:cubicBezTo>
                  <a:moveTo>
                    <a:pt x="8400433" y="969998"/>
                  </a:moveTo>
                  <a:cubicBezTo>
                    <a:pt x="8401632" y="961884"/>
                    <a:pt x="8390203" y="958709"/>
                    <a:pt x="8387028" y="966258"/>
                  </a:cubicBezTo>
                  <a:lnTo>
                    <a:pt x="8233004" y="1325598"/>
                  </a:lnTo>
                  <a:cubicBezTo>
                    <a:pt x="8210748" y="1377518"/>
                    <a:pt x="8159672" y="1411161"/>
                    <a:pt x="8103182" y="1411111"/>
                  </a:cubicBezTo>
                  <a:lnTo>
                    <a:pt x="8038130" y="1411111"/>
                  </a:lnTo>
                  <a:cubicBezTo>
                    <a:pt x="8026266" y="1411122"/>
                    <a:pt x="8015191" y="1405168"/>
                    <a:pt x="8008655" y="1395265"/>
                  </a:cubicBezTo>
                  <a:cubicBezTo>
                    <a:pt x="8002120" y="1385363"/>
                    <a:pt x="8001000" y="1372839"/>
                    <a:pt x="8005675" y="1361934"/>
                  </a:cubicBezTo>
                  <a:lnTo>
                    <a:pt x="8196316" y="917222"/>
                  </a:lnTo>
                  <a:lnTo>
                    <a:pt x="8266448" y="741821"/>
                  </a:lnTo>
                  <a:cubicBezTo>
                    <a:pt x="8309318" y="634683"/>
                    <a:pt x="8413094" y="564437"/>
                    <a:pt x="8528491" y="564444"/>
                  </a:cubicBezTo>
                  <a:lnTo>
                    <a:pt x="8710807" y="564444"/>
                  </a:lnTo>
                  <a:cubicBezTo>
                    <a:pt x="8826204" y="564437"/>
                    <a:pt x="8929980" y="634683"/>
                    <a:pt x="8972850" y="741821"/>
                  </a:cubicBezTo>
                  <a:lnTo>
                    <a:pt x="9042982" y="917222"/>
                  </a:lnTo>
                  <a:lnTo>
                    <a:pt x="9233553" y="1361934"/>
                  </a:lnTo>
                  <a:cubicBezTo>
                    <a:pt x="9238228" y="1372839"/>
                    <a:pt x="9237107" y="1385363"/>
                    <a:pt x="9230572" y="1395265"/>
                  </a:cubicBezTo>
                  <a:cubicBezTo>
                    <a:pt x="9224037" y="1405168"/>
                    <a:pt x="9212962" y="1411122"/>
                    <a:pt x="9201097" y="1411111"/>
                  </a:cubicBezTo>
                  <a:lnTo>
                    <a:pt x="9136045" y="1411111"/>
                  </a:lnTo>
                  <a:cubicBezTo>
                    <a:pt x="9079607" y="1411105"/>
                    <a:pt x="9028601" y="1377471"/>
                    <a:pt x="9006364" y="1325598"/>
                  </a:cubicBezTo>
                  <a:lnTo>
                    <a:pt x="8852341" y="966258"/>
                  </a:lnTo>
                  <a:cubicBezTo>
                    <a:pt x="8849095" y="958709"/>
                    <a:pt x="8837736" y="961884"/>
                    <a:pt x="8838865" y="969998"/>
                  </a:cubicBezTo>
                  <a:lnTo>
                    <a:pt x="8901871" y="1411111"/>
                  </a:lnTo>
                  <a:lnTo>
                    <a:pt x="8969252" y="2219607"/>
                  </a:lnTo>
                  <a:cubicBezTo>
                    <a:pt x="8970060" y="2229429"/>
                    <a:pt x="8966722" y="2239141"/>
                    <a:pt x="8960048" y="2246392"/>
                  </a:cubicBezTo>
                  <a:cubicBezTo>
                    <a:pt x="8953374" y="2253643"/>
                    <a:pt x="8943970" y="2257771"/>
                    <a:pt x="8934115" y="2257778"/>
                  </a:cubicBezTo>
                  <a:lnTo>
                    <a:pt x="8880281" y="2257778"/>
                  </a:lnTo>
                  <a:cubicBezTo>
                    <a:pt x="8811299" y="2257786"/>
                    <a:pt x="8752422" y="2207921"/>
                    <a:pt x="8741075" y="2139879"/>
                  </a:cubicBezTo>
                  <a:lnTo>
                    <a:pt x="8626704" y="1452880"/>
                  </a:lnTo>
                  <a:cubicBezTo>
                    <a:pt x="8625364" y="1444978"/>
                    <a:pt x="8614075" y="1444978"/>
                    <a:pt x="8612735" y="1452880"/>
                  </a:cubicBezTo>
                  <a:lnTo>
                    <a:pt x="8498294" y="2139879"/>
                  </a:lnTo>
                  <a:cubicBezTo>
                    <a:pt x="8486942" y="2207948"/>
                    <a:pt x="8428025" y="2257821"/>
                    <a:pt x="8359017" y="2257778"/>
                  </a:cubicBezTo>
                  <a:lnTo>
                    <a:pt x="8305183" y="2257778"/>
                  </a:lnTo>
                  <a:cubicBezTo>
                    <a:pt x="8295328" y="2257771"/>
                    <a:pt x="8285924" y="2253643"/>
                    <a:pt x="8279250" y="2246392"/>
                  </a:cubicBezTo>
                  <a:cubicBezTo>
                    <a:pt x="8272576" y="2239141"/>
                    <a:pt x="8269238" y="2229429"/>
                    <a:pt x="8270046" y="2219607"/>
                  </a:cubicBezTo>
                  <a:lnTo>
                    <a:pt x="8337427" y="1411111"/>
                  </a:lnTo>
                  <a:lnTo>
                    <a:pt x="8400433" y="969998"/>
                  </a:lnTo>
                  <a:moveTo>
                    <a:pt x="9953149" y="0"/>
                  </a:moveTo>
                  <a:cubicBezTo>
                    <a:pt x="9836248" y="0"/>
                    <a:pt x="9741482" y="94766"/>
                    <a:pt x="9741482" y="211667"/>
                  </a:cubicBezTo>
                  <a:lnTo>
                    <a:pt x="9741482" y="282222"/>
                  </a:lnTo>
                  <a:cubicBezTo>
                    <a:pt x="9741482" y="399122"/>
                    <a:pt x="9836248" y="493889"/>
                    <a:pt x="9953149" y="493889"/>
                  </a:cubicBezTo>
                  <a:cubicBezTo>
                    <a:pt x="10070050" y="493889"/>
                    <a:pt x="10164816" y="399122"/>
                    <a:pt x="10164816" y="282222"/>
                  </a:cubicBezTo>
                  <a:lnTo>
                    <a:pt x="10164816" y="211667"/>
                  </a:lnTo>
                  <a:cubicBezTo>
                    <a:pt x="10164816" y="94766"/>
                    <a:pt x="10070050" y="0"/>
                    <a:pt x="9953149" y="0"/>
                  </a:cubicBezTo>
                  <a:moveTo>
                    <a:pt x="9733933" y="969998"/>
                  </a:moveTo>
                  <a:cubicBezTo>
                    <a:pt x="9735132" y="961884"/>
                    <a:pt x="9723703" y="958709"/>
                    <a:pt x="9720528" y="966258"/>
                  </a:cubicBezTo>
                  <a:lnTo>
                    <a:pt x="9566504" y="1325598"/>
                  </a:lnTo>
                  <a:cubicBezTo>
                    <a:pt x="9544248" y="1377518"/>
                    <a:pt x="9493172" y="1411161"/>
                    <a:pt x="9436682" y="1411111"/>
                  </a:cubicBezTo>
                  <a:lnTo>
                    <a:pt x="9371630" y="1411111"/>
                  </a:lnTo>
                  <a:cubicBezTo>
                    <a:pt x="9359766" y="1411122"/>
                    <a:pt x="9348691" y="1405168"/>
                    <a:pt x="9342155" y="1395265"/>
                  </a:cubicBezTo>
                  <a:cubicBezTo>
                    <a:pt x="9335620" y="1385363"/>
                    <a:pt x="9334500" y="1372839"/>
                    <a:pt x="9339175" y="1361934"/>
                  </a:cubicBezTo>
                  <a:lnTo>
                    <a:pt x="9529816" y="917222"/>
                  </a:lnTo>
                  <a:lnTo>
                    <a:pt x="9599948" y="741821"/>
                  </a:lnTo>
                  <a:cubicBezTo>
                    <a:pt x="9642818" y="634683"/>
                    <a:pt x="9746594" y="564437"/>
                    <a:pt x="9861991" y="564444"/>
                  </a:cubicBezTo>
                  <a:lnTo>
                    <a:pt x="10044307" y="564444"/>
                  </a:lnTo>
                  <a:cubicBezTo>
                    <a:pt x="10159704" y="564437"/>
                    <a:pt x="10263480" y="634683"/>
                    <a:pt x="10306350" y="741821"/>
                  </a:cubicBezTo>
                  <a:lnTo>
                    <a:pt x="10376482" y="917222"/>
                  </a:lnTo>
                  <a:lnTo>
                    <a:pt x="10567053" y="1361934"/>
                  </a:lnTo>
                  <a:cubicBezTo>
                    <a:pt x="10571728" y="1372839"/>
                    <a:pt x="10570607" y="1385363"/>
                    <a:pt x="10564072" y="1395265"/>
                  </a:cubicBezTo>
                  <a:cubicBezTo>
                    <a:pt x="10557537" y="1405168"/>
                    <a:pt x="10546462" y="1411122"/>
                    <a:pt x="10534597" y="1411111"/>
                  </a:cubicBezTo>
                  <a:lnTo>
                    <a:pt x="10469545" y="1411111"/>
                  </a:lnTo>
                  <a:cubicBezTo>
                    <a:pt x="10413107" y="1411105"/>
                    <a:pt x="10362101" y="1377471"/>
                    <a:pt x="10339864" y="1325598"/>
                  </a:cubicBezTo>
                  <a:lnTo>
                    <a:pt x="10185841" y="966258"/>
                  </a:lnTo>
                  <a:cubicBezTo>
                    <a:pt x="10182595" y="958709"/>
                    <a:pt x="10171236" y="961884"/>
                    <a:pt x="10172365" y="969998"/>
                  </a:cubicBezTo>
                  <a:lnTo>
                    <a:pt x="10235371" y="1411111"/>
                  </a:lnTo>
                  <a:lnTo>
                    <a:pt x="10302752" y="2219607"/>
                  </a:lnTo>
                  <a:cubicBezTo>
                    <a:pt x="10303560" y="2229429"/>
                    <a:pt x="10300222" y="2239141"/>
                    <a:pt x="10293548" y="2246392"/>
                  </a:cubicBezTo>
                  <a:cubicBezTo>
                    <a:pt x="10286874" y="2253643"/>
                    <a:pt x="10277470" y="2257771"/>
                    <a:pt x="10267615" y="2257778"/>
                  </a:cubicBezTo>
                  <a:lnTo>
                    <a:pt x="10213781" y="2257778"/>
                  </a:lnTo>
                  <a:cubicBezTo>
                    <a:pt x="10144799" y="2257786"/>
                    <a:pt x="10085922" y="2207921"/>
                    <a:pt x="10074575" y="2139879"/>
                  </a:cubicBezTo>
                  <a:lnTo>
                    <a:pt x="9960204" y="1452880"/>
                  </a:lnTo>
                  <a:cubicBezTo>
                    <a:pt x="9958864" y="1444978"/>
                    <a:pt x="9947575" y="1444978"/>
                    <a:pt x="9946235" y="1452880"/>
                  </a:cubicBezTo>
                  <a:lnTo>
                    <a:pt x="9831794" y="2139879"/>
                  </a:lnTo>
                  <a:cubicBezTo>
                    <a:pt x="9820442" y="2207948"/>
                    <a:pt x="9761525" y="2257821"/>
                    <a:pt x="9692517" y="2257778"/>
                  </a:cubicBezTo>
                  <a:lnTo>
                    <a:pt x="9638683" y="2257778"/>
                  </a:lnTo>
                  <a:cubicBezTo>
                    <a:pt x="9628828" y="2257771"/>
                    <a:pt x="9619424" y="2253643"/>
                    <a:pt x="9612750" y="2246392"/>
                  </a:cubicBezTo>
                  <a:cubicBezTo>
                    <a:pt x="9606076" y="2239141"/>
                    <a:pt x="9602738" y="2229429"/>
                    <a:pt x="9603546" y="2219607"/>
                  </a:cubicBezTo>
                  <a:lnTo>
                    <a:pt x="9670927" y="1411111"/>
                  </a:lnTo>
                  <a:lnTo>
                    <a:pt x="9733933" y="969998"/>
                  </a:lnTo>
                </a:path>
              </a:pathLst>
            </a:custGeom>
            <a:solidFill>
              <a:srgbClr val="13121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467" name="Google Shape;467;p43"/>
            <p:cNvSpPr/>
            <p:nvPr/>
          </p:nvSpPr>
          <p:spPr>
            <a:xfrm>
              <a:off x="10684351" y="0"/>
              <a:ext cx="2570727" cy="2257821"/>
            </a:xfrm>
            <a:custGeom>
              <a:rect b="b" l="l" r="r" t="t"/>
              <a:pathLst>
                <a:path extrusionOk="0" h="2257821" w="2570727">
                  <a:moveTo>
                    <a:pt x="618649" y="0"/>
                  </a:moveTo>
                  <a:cubicBezTo>
                    <a:pt x="501748" y="0"/>
                    <a:pt x="406982" y="94766"/>
                    <a:pt x="406982" y="211667"/>
                  </a:cubicBezTo>
                  <a:lnTo>
                    <a:pt x="406982" y="282222"/>
                  </a:lnTo>
                  <a:cubicBezTo>
                    <a:pt x="406982" y="399122"/>
                    <a:pt x="501748" y="493889"/>
                    <a:pt x="618649" y="493889"/>
                  </a:cubicBezTo>
                  <a:cubicBezTo>
                    <a:pt x="735550" y="493889"/>
                    <a:pt x="830316" y="399122"/>
                    <a:pt x="830316" y="282222"/>
                  </a:cubicBezTo>
                  <a:lnTo>
                    <a:pt x="830316" y="211667"/>
                  </a:lnTo>
                  <a:cubicBezTo>
                    <a:pt x="830316" y="94766"/>
                    <a:pt x="735550" y="0"/>
                    <a:pt x="618649" y="0"/>
                  </a:cubicBezTo>
                  <a:moveTo>
                    <a:pt x="399433" y="969998"/>
                  </a:moveTo>
                  <a:cubicBezTo>
                    <a:pt x="400632" y="961884"/>
                    <a:pt x="389203" y="958709"/>
                    <a:pt x="386028" y="966258"/>
                  </a:cubicBezTo>
                  <a:lnTo>
                    <a:pt x="232004" y="1325598"/>
                  </a:lnTo>
                  <a:cubicBezTo>
                    <a:pt x="209748" y="1377518"/>
                    <a:pt x="158672" y="1411161"/>
                    <a:pt x="102182" y="1411111"/>
                  </a:cubicBezTo>
                  <a:lnTo>
                    <a:pt x="37130" y="1411111"/>
                  </a:lnTo>
                  <a:cubicBezTo>
                    <a:pt x="25266" y="1411122"/>
                    <a:pt x="14191" y="1405168"/>
                    <a:pt x="7655" y="1395265"/>
                  </a:cubicBezTo>
                  <a:cubicBezTo>
                    <a:pt x="1120" y="1385363"/>
                    <a:pt x="0" y="1372839"/>
                    <a:pt x="4675" y="1361934"/>
                  </a:cubicBezTo>
                  <a:lnTo>
                    <a:pt x="195316" y="917222"/>
                  </a:lnTo>
                  <a:lnTo>
                    <a:pt x="265448" y="741821"/>
                  </a:lnTo>
                  <a:cubicBezTo>
                    <a:pt x="308318" y="634683"/>
                    <a:pt x="412094" y="564437"/>
                    <a:pt x="527491" y="564444"/>
                  </a:cubicBezTo>
                  <a:lnTo>
                    <a:pt x="709807" y="564444"/>
                  </a:lnTo>
                  <a:cubicBezTo>
                    <a:pt x="825204" y="564437"/>
                    <a:pt x="928980" y="634683"/>
                    <a:pt x="971850" y="741821"/>
                  </a:cubicBezTo>
                  <a:lnTo>
                    <a:pt x="1041982" y="917222"/>
                  </a:lnTo>
                  <a:lnTo>
                    <a:pt x="1232553" y="1361934"/>
                  </a:lnTo>
                  <a:cubicBezTo>
                    <a:pt x="1237228" y="1372839"/>
                    <a:pt x="1236107" y="1385363"/>
                    <a:pt x="1229572" y="1395265"/>
                  </a:cubicBezTo>
                  <a:cubicBezTo>
                    <a:pt x="1223037" y="1405168"/>
                    <a:pt x="1211962" y="1411122"/>
                    <a:pt x="1200097" y="1411111"/>
                  </a:cubicBezTo>
                  <a:lnTo>
                    <a:pt x="1135045" y="1411111"/>
                  </a:lnTo>
                  <a:cubicBezTo>
                    <a:pt x="1078607" y="1411105"/>
                    <a:pt x="1027601" y="1377471"/>
                    <a:pt x="1005364" y="1325598"/>
                  </a:cubicBezTo>
                  <a:lnTo>
                    <a:pt x="851341" y="966258"/>
                  </a:lnTo>
                  <a:cubicBezTo>
                    <a:pt x="848095" y="958709"/>
                    <a:pt x="836736" y="961884"/>
                    <a:pt x="837865" y="969998"/>
                  </a:cubicBezTo>
                  <a:lnTo>
                    <a:pt x="900871" y="1411111"/>
                  </a:lnTo>
                  <a:lnTo>
                    <a:pt x="968252" y="2219607"/>
                  </a:lnTo>
                  <a:cubicBezTo>
                    <a:pt x="969060" y="2229429"/>
                    <a:pt x="965722" y="2239141"/>
                    <a:pt x="959048" y="2246392"/>
                  </a:cubicBezTo>
                  <a:cubicBezTo>
                    <a:pt x="952374" y="2253643"/>
                    <a:pt x="942970" y="2257771"/>
                    <a:pt x="933115" y="2257778"/>
                  </a:cubicBezTo>
                  <a:lnTo>
                    <a:pt x="879281" y="2257778"/>
                  </a:lnTo>
                  <a:cubicBezTo>
                    <a:pt x="810299" y="2257786"/>
                    <a:pt x="751422" y="2207921"/>
                    <a:pt x="740075" y="2139879"/>
                  </a:cubicBezTo>
                  <a:lnTo>
                    <a:pt x="625704" y="1452880"/>
                  </a:lnTo>
                  <a:cubicBezTo>
                    <a:pt x="624364" y="1444978"/>
                    <a:pt x="613075" y="1444978"/>
                    <a:pt x="611735" y="1452880"/>
                  </a:cubicBezTo>
                  <a:lnTo>
                    <a:pt x="497294" y="2139879"/>
                  </a:lnTo>
                  <a:cubicBezTo>
                    <a:pt x="485942" y="2207948"/>
                    <a:pt x="427025" y="2257821"/>
                    <a:pt x="358017" y="2257778"/>
                  </a:cubicBezTo>
                  <a:lnTo>
                    <a:pt x="304183" y="2257778"/>
                  </a:lnTo>
                  <a:cubicBezTo>
                    <a:pt x="294328" y="2257771"/>
                    <a:pt x="284924" y="2253643"/>
                    <a:pt x="278250" y="2246392"/>
                  </a:cubicBezTo>
                  <a:cubicBezTo>
                    <a:pt x="271576" y="2239141"/>
                    <a:pt x="268238" y="2229429"/>
                    <a:pt x="269046" y="2219607"/>
                  </a:cubicBezTo>
                  <a:lnTo>
                    <a:pt x="336427" y="1411111"/>
                  </a:lnTo>
                  <a:lnTo>
                    <a:pt x="399433" y="969998"/>
                  </a:lnTo>
                  <a:moveTo>
                    <a:pt x="1952149" y="0"/>
                  </a:moveTo>
                  <a:cubicBezTo>
                    <a:pt x="1835248" y="0"/>
                    <a:pt x="1740482" y="94766"/>
                    <a:pt x="1740482" y="211667"/>
                  </a:cubicBezTo>
                  <a:lnTo>
                    <a:pt x="1740482" y="282222"/>
                  </a:lnTo>
                  <a:cubicBezTo>
                    <a:pt x="1740482" y="399122"/>
                    <a:pt x="1835248" y="493889"/>
                    <a:pt x="1952149" y="493889"/>
                  </a:cubicBezTo>
                  <a:cubicBezTo>
                    <a:pt x="2069050" y="493889"/>
                    <a:pt x="2163816" y="399122"/>
                    <a:pt x="2163816" y="282222"/>
                  </a:cubicBezTo>
                  <a:lnTo>
                    <a:pt x="2163816" y="211667"/>
                  </a:lnTo>
                  <a:cubicBezTo>
                    <a:pt x="2163816" y="94766"/>
                    <a:pt x="2069050" y="0"/>
                    <a:pt x="1952149" y="0"/>
                  </a:cubicBezTo>
                  <a:moveTo>
                    <a:pt x="1732933" y="969998"/>
                  </a:moveTo>
                  <a:cubicBezTo>
                    <a:pt x="1734132" y="961884"/>
                    <a:pt x="1722703" y="958709"/>
                    <a:pt x="1719528" y="966258"/>
                  </a:cubicBezTo>
                  <a:lnTo>
                    <a:pt x="1565504" y="1325598"/>
                  </a:lnTo>
                  <a:cubicBezTo>
                    <a:pt x="1543248" y="1377518"/>
                    <a:pt x="1492172" y="1411161"/>
                    <a:pt x="1435682" y="1411111"/>
                  </a:cubicBezTo>
                  <a:lnTo>
                    <a:pt x="1370630" y="1411111"/>
                  </a:lnTo>
                  <a:cubicBezTo>
                    <a:pt x="1358766" y="1411122"/>
                    <a:pt x="1347691" y="1405168"/>
                    <a:pt x="1341155" y="1395265"/>
                  </a:cubicBezTo>
                  <a:cubicBezTo>
                    <a:pt x="1334620" y="1385363"/>
                    <a:pt x="1333500" y="1372839"/>
                    <a:pt x="1338175" y="1361934"/>
                  </a:cubicBezTo>
                  <a:lnTo>
                    <a:pt x="1528816" y="917222"/>
                  </a:lnTo>
                  <a:lnTo>
                    <a:pt x="1598948" y="741821"/>
                  </a:lnTo>
                  <a:cubicBezTo>
                    <a:pt x="1641818" y="634683"/>
                    <a:pt x="1745594" y="564437"/>
                    <a:pt x="1860991" y="564444"/>
                  </a:cubicBezTo>
                  <a:lnTo>
                    <a:pt x="2043307" y="564444"/>
                  </a:lnTo>
                  <a:cubicBezTo>
                    <a:pt x="2158704" y="564437"/>
                    <a:pt x="2262480" y="634683"/>
                    <a:pt x="2305350" y="741821"/>
                  </a:cubicBezTo>
                  <a:lnTo>
                    <a:pt x="2375483" y="917222"/>
                  </a:lnTo>
                  <a:lnTo>
                    <a:pt x="2566053" y="1361934"/>
                  </a:lnTo>
                  <a:cubicBezTo>
                    <a:pt x="2570727" y="1372839"/>
                    <a:pt x="2569607" y="1385363"/>
                    <a:pt x="2563073" y="1395265"/>
                  </a:cubicBezTo>
                  <a:cubicBezTo>
                    <a:pt x="2556537" y="1405168"/>
                    <a:pt x="2545462" y="1411122"/>
                    <a:pt x="2533597" y="1411111"/>
                  </a:cubicBezTo>
                  <a:lnTo>
                    <a:pt x="2468545" y="1411111"/>
                  </a:lnTo>
                  <a:cubicBezTo>
                    <a:pt x="2412107" y="1411105"/>
                    <a:pt x="2361101" y="1377471"/>
                    <a:pt x="2338863" y="1325598"/>
                  </a:cubicBezTo>
                  <a:lnTo>
                    <a:pt x="2184841" y="966258"/>
                  </a:lnTo>
                  <a:cubicBezTo>
                    <a:pt x="2181595" y="958709"/>
                    <a:pt x="2170236" y="961884"/>
                    <a:pt x="2171365" y="969998"/>
                  </a:cubicBezTo>
                  <a:lnTo>
                    <a:pt x="2234371" y="1411111"/>
                  </a:lnTo>
                  <a:lnTo>
                    <a:pt x="2301752" y="2219607"/>
                  </a:lnTo>
                  <a:cubicBezTo>
                    <a:pt x="2302560" y="2229429"/>
                    <a:pt x="2299222" y="2239141"/>
                    <a:pt x="2292548" y="2246392"/>
                  </a:cubicBezTo>
                  <a:cubicBezTo>
                    <a:pt x="2285874" y="2253643"/>
                    <a:pt x="2276470" y="2257771"/>
                    <a:pt x="2266615" y="2257778"/>
                  </a:cubicBezTo>
                  <a:lnTo>
                    <a:pt x="2212781" y="2257778"/>
                  </a:lnTo>
                  <a:cubicBezTo>
                    <a:pt x="2143799" y="2257786"/>
                    <a:pt x="2084922" y="2207921"/>
                    <a:pt x="2073575" y="2139879"/>
                  </a:cubicBezTo>
                  <a:lnTo>
                    <a:pt x="1959204" y="1452880"/>
                  </a:lnTo>
                  <a:cubicBezTo>
                    <a:pt x="1957864" y="1444978"/>
                    <a:pt x="1946575" y="1444978"/>
                    <a:pt x="1945235" y="1452880"/>
                  </a:cubicBezTo>
                  <a:lnTo>
                    <a:pt x="1830794" y="2139879"/>
                  </a:lnTo>
                  <a:cubicBezTo>
                    <a:pt x="1819442" y="2207948"/>
                    <a:pt x="1760525" y="2257821"/>
                    <a:pt x="1691517" y="2257778"/>
                  </a:cubicBezTo>
                  <a:lnTo>
                    <a:pt x="1637683" y="2257778"/>
                  </a:lnTo>
                  <a:cubicBezTo>
                    <a:pt x="1627828" y="2257771"/>
                    <a:pt x="1618424" y="2253643"/>
                    <a:pt x="1611750" y="2246392"/>
                  </a:cubicBezTo>
                  <a:cubicBezTo>
                    <a:pt x="1605076" y="2239141"/>
                    <a:pt x="1601738" y="2229429"/>
                    <a:pt x="1602546" y="2219607"/>
                  </a:cubicBezTo>
                  <a:lnTo>
                    <a:pt x="1669927" y="1411111"/>
                  </a:lnTo>
                  <a:lnTo>
                    <a:pt x="1732933" y="969998"/>
                  </a:lnTo>
                </a:path>
              </a:pathLst>
            </a:custGeom>
            <a:solidFill>
              <a:srgbClr val="B3B5A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1A1A"/>
        </a:solidFill>
      </p:bgPr>
    </p:bg>
    <p:spTree>
      <p:nvGrpSpPr>
        <p:cNvPr id="471" name="Shape 471"/>
        <p:cNvGrpSpPr/>
        <p:nvPr/>
      </p:nvGrpSpPr>
      <p:grpSpPr>
        <a:xfrm>
          <a:off x="0" y="0"/>
          <a:ext cx="0" cy="0"/>
          <a:chOff x="0" y="0"/>
          <a:chExt cx="0" cy="0"/>
        </a:xfrm>
      </p:grpSpPr>
      <p:sp>
        <p:nvSpPr>
          <p:cNvPr id="472" name="Google Shape;472;p44"/>
          <p:cNvSpPr/>
          <p:nvPr/>
        </p:nvSpPr>
        <p:spPr>
          <a:xfrm>
            <a:off x="-4084683" y="-5132268"/>
            <a:ext cx="7920927" cy="8127817"/>
          </a:xfrm>
          <a:custGeom>
            <a:rect b="b" l="l" r="r" t="t"/>
            <a:pathLst>
              <a:path extrusionOk="0" h="16255633" w="15841853">
                <a:moveTo>
                  <a:pt x="0" y="0"/>
                </a:moveTo>
                <a:lnTo>
                  <a:pt x="15841853" y="0"/>
                </a:lnTo>
                <a:lnTo>
                  <a:pt x="15841853" y="16255632"/>
                </a:lnTo>
                <a:lnTo>
                  <a:pt x="0" y="16255632"/>
                </a:lnTo>
                <a:lnTo>
                  <a:pt x="0" y="0"/>
                </a:lnTo>
                <a:close/>
              </a:path>
            </a:pathLst>
          </a:custGeom>
          <a:blipFill rotWithShape="1">
            <a:blip r:embed="rId3">
              <a:alphaModFix/>
            </a:blip>
            <a:stretch>
              <a:fillRect b="0" l="0" r="0" t="0"/>
            </a:stretch>
          </a:blipFill>
          <a:ln>
            <a:noFill/>
          </a:ln>
        </p:spPr>
      </p:sp>
      <p:sp>
        <p:nvSpPr>
          <p:cNvPr id="473" name="Google Shape;473;p44"/>
          <p:cNvSpPr txBox="1"/>
          <p:nvPr/>
        </p:nvSpPr>
        <p:spPr>
          <a:xfrm>
            <a:off x="1360051" y="1515491"/>
            <a:ext cx="6028676" cy="851258"/>
          </a:xfrm>
          <a:prstGeom prst="rect">
            <a:avLst/>
          </a:prstGeom>
          <a:noFill/>
          <a:ln>
            <a:noFill/>
          </a:ln>
        </p:spPr>
        <p:txBody>
          <a:bodyPr anchorCtr="0" anchor="t" bIns="0" lIns="0" spcFirstLastPara="1" rIns="0" wrap="square" tIns="0">
            <a:spAutoFit/>
          </a:bodyPr>
          <a:lstStyle/>
          <a:p>
            <a:pPr indent="0" lvl="0" marL="0" marR="0" rtl="0" algn="l">
              <a:lnSpc>
                <a:spcPct val="138003"/>
              </a:lnSpc>
              <a:spcBef>
                <a:spcPts val="0"/>
              </a:spcBef>
              <a:spcAft>
                <a:spcPts val="0"/>
              </a:spcAft>
              <a:buNone/>
            </a:pPr>
            <a:r>
              <a:rPr b="1" i="0" lang="en" sz="5100" u="none" cap="none" strike="noStrike">
                <a:solidFill>
                  <a:srgbClr val="FFFFFF"/>
                </a:solidFill>
                <a:latin typeface="Oswald"/>
                <a:ea typeface="Oswald"/>
                <a:cs typeface="Oswald"/>
                <a:sym typeface="Oswald"/>
              </a:rPr>
              <a:t>PROJECT TIMELINE</a:t>
            </a:r>
            <a:endParaRPr sz="700"/>
          </a:p>
        </p:txBody>
      </p:sp>
      <p:sp>
        <p:nvSpPr>
          <p:cNvPr id="474" name="Google Shape;474;p44"/>
          <p:cNvSpPr/>
          <p:nvPr/>
        </p:nvSpPr>
        <p:spPr>
          <a:xfrm>
            <a:off x="6723647" y="-1921599"/>
            <a:ext cx="7920926" cy="8127817"/>
          </a:xfrm>
          <a:custGeom>
            <a:rect b="b" l="l" r="r" t="t"/>
            <a:pathLst>
              <a:path extrusionOk="0" h="16255633" w="15841853">
                <a:moveTo>
                  <a:pt x="0" y="0"/>
                </a:moveTo>
                <a:lnTo>
                  <a:pt x="15841853" y="0"/>
                </a:lnTo>
                <a:lnTo>
                  <a:pt x="15841853" y="16255632"/>
                </a:lnTo>
                <a:lnTo>
                  <a:pt x="0" y="16255632"/>
                </a:lnTo>
                <a:lnTo>
                  <a:pt x="0" y="0"/>
                </a:lnTo>
                <a:close/>
              </a:path>
            </a:pathLst>
          </a:custGeom>
          <a:blipFill rotWithShape="1">
            <a:blip r:embed="rId3">
              <a:alphaModFix/>
            </a:blip>
            <a:stretch>
              <a:fillRect b="0" l="0" r="0" t="0"/>
            </a:stretch>
          </a:blipFill>
          <a:ln>
            <a:noFill/>
          </a:ln>
        </p:spPr>
      </p:sp>
      <p:sp>
        <p:nvSpPr>
          <p:cNvPr id="475" name="Google Shape;475;p44"/>
          <p:cNvSpPr txBox="1"/>
          <p:nvPr/>
        </p:nvSpPr>
        <p:spPr>
          <a:xfrm>
            <a:off x="1360051" y="2452924"/>
            <a:ext cx="5475603" cy="749533"/>
          </a:xfrm>
          <a:prstGeom prst="rect">
            <a:avLst/>
          </a:prstGeom>
          <a:noFill/>
          <a:ln>
            <a:noFill/>
          </a:ln>
        </p:spPr>
        <p:txBody>
          <a:bodyPr anchorCtr="0" anchor="t" bIns="0" lIns="0" spcFirstLastPara="1" rIns="0" wrap="square" tIns="0">
            <a:spAutoFit/>
          </a:bodyPr>
          <a:lstStyle/>
          <a:p>
            <a:pPr indent="0" lvl="0" marL="0" marR="0" rtl="0" algn="l">
              <a:lnSpc>
                <a:spcPct val="137991"/>
              </a:lnSpc>
              <a:spcBef>
                <a:spcPts val="0"/>
              </a:spcBef>
              <a:spcAft>
                <a:spcPts val="0"/>
              </a:spcAft>
              <a:buNone/>
            </a:pPr>
            <a:r>
              <a:rPr b="0" i="0" lang="en" sz="1400" u="none" cap="none" strike="noStrike">
                <a:solidFill>
                  <a:srgbClr val="F5FFF5"/>
                </a:solidFill>
                <a:latin typeface="DM Sans"/>
                <a:ea typeface="DM Sans"/>
                <a:cs typeface="DM Sans"/>
                <a:sym typeface="DM Sans"/>
              </a:rPr>
              <a:t>Lorem ipsum dolor sit amet, consectetur adipiscing elit. Duis vulputate nulla at ante rhoncus, vel efficitur felis condimentum. Proin odio odio.</a:t>
            </a:r>
            <a:endParaRPr sz="7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4F5"/>
        </a:solidFill>
      </p:bgPr>
    </p:bg>
    <p:spTree>
      <p:nvGrpSpPr>
        <p:cNvPr id="144" name="Shape 144"/>
        <p:cNvGrpSpPr/>
        <p:nvPr/>
      </p:nvGrpSpPr>
      <p:grpSpPr>
        <a:xfrm>
          <a:off x="0" y="0"/>
          <a:ext cx="0" cy="0"/>
          <a:chOff x="0" y="0"/>
          <a:chExt cx="0" cy="0"/>
        </a:xfrm>
      </p:grpSpPr>
      <p:sp>
        <p:nvSpPr>
          <p:cNvPr id="145" name="Google Shape;145;p27"/>
          <p:cNvSpPr/>
          <p:nvPr/>
        </p:nvSpPr>
        <p:spPr>
          <a:xfrm rot="7660416">
            <a:off x="-1696504" y="-1700929"/>
            <a:ext cx="3807392" cy="3906839"/>
          </a:xfrm>
          <a:custGeom>
            <a:rect b="b" l="l" r="r" t="t"/>
            <a:pathLst>
              <a:path extrusionOk="0" h="7828566" w="7629294">
                <a:moveTo>
                  <a:pt x="0" y="0"/>
                </a:moveTo>
                <a:lnTo>
                  <a:pt x="7629293" y="0"/>
                </a:lnTo>
                <a:lnTo>
                  <a:pt x="7629293" y="7828566"/>
                </a:lnTo>
                <a:lnTo>
                  <a:pt x="0" y="7828566"/>
                </a:lnTo>
                <a:lnTo>
                  <a:pt x="0" y="0"/>
                </a:lnTo>
                <a:close/>
              </a:path>
            </a:pathLst>
          </a:custGeom>
          <a:blipFill rotWithShape="1">
            <a:blip r:embed="rId3">
              <a:alphaModFix/>
            </a:blip>
            <a:stretch>
              <a:fillRect b="0" l="0" r="0" t="0"/>
            </a:stretch>
          </a:blipFill>
          <a:ln>
            <a:noFill/>
          </a:ln>
        </p:spPr>
      </p:sp>
      <p:grpSp>
        <p:nvGrpSpPr>
          <p:cNvPr id="146" name="Google Shape;146;p27"/>
          <p:cNvGrpSpPr/>
          <p:nvPr/>
        </p:nvGrpSpPr>
        <p:grpSpPr>
          <a:xfrm>
            <a:off x="1515097" y="1564589"/>
            <a:ext cx="1543020" cy="2743945"/>
            <a:chOff x="0" y="-19050"/>
            <a:chExt cx="812800" cy="1445399"/>
          </a:xfrm>
        </p:grpSpPr>
        <p:sp>
          <p:nvSpPr>
            <p:cNvPr id="147" name="Google Shape;147;p27"/>
            <p:cNvSpPr/>
            <p:nvPr/>
          </p:nvSpPr>
          <p:spPr>
            <a:xfrm>
              <a:off x="0" y="0"/>
              <a:ext cx="368852" cy="1426349"/>
            </a:xfrm>
            <a:custGeom>
              <a:rect b="b" l="l" r="r" t="t"/>
              <a:pathLst>
                <a:path extrusionOk="0" h="1426349" w="368852">
                  <a:moveTo>
                    <a:pt x="0" y="0"/>
                  </a:moveTo>
                  <a:lnTo>
                    <a:pt x="368852" y="0"/>
                  </a:lnTo>
                  <a:lnTo>
                    <a:pt x="368852" y="1426349"/>
                  </a:lnTo>
                  <a:lnTo>
                    <a:pt x="0" y="1426349"/>
                  </a:lnTo>
                  <a:lnTo>
                    <a:pt x="0" y="0"/>
                  </a:lnTo>
                </a:path>
              </a:pathLst>
            </a:custGeom>
            <a:solidFill>
              <a:srgbClr val="CCCCCC"/>
            </a:solidFill>
            <a:ln>
              <a:noFill/>
            </a:ln>
          </p:spPr>
        </p:sp>
        <p:sp>
          <p:nvSpPr>
            <p:cNvPr id="148" name="Google Shape;148;p27"/>
            <p:cNvSpPr txBox="1"/>
            <p:nvPr/>
          </p:nvSpPr>
          <p:spPr>
            <a:xfrm>
              <a:off x="0" y="-19050"/>
              <a:ext cx="812800" cy="831850"/>
            </a:xfrm>
            <a:prstGeom prst="rect">
              <a:avLst/>
            </a:prstGeom>
            <a:noFill/>
            <a:ln>
              <a:noFill/>
            </a:ln>
          </p:spPr>
          <p:txBody>
            <a:bodyPr anchorCtr="0" anchor="ctr" bIns="25400" lIns="25400" spcFirstLastPara="1" rIns="25400" wrap="square" tIns="25400">
              <a:noAutofit/>
            </a:bodyPr>
            <a:lstStyle/>
            <a:p>
              <a:pPr indent="0" lvl="0" marL="0" marR="0" rtl="0" algn="ctr">
                <a:lnSpc>
                  <a:spcPct val="1588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149" name="Google Shape;149;p27"/>
          <p:cNvSpPr txBox="1"/>
          <p:nvPr/>
        </p:nvSpPr>
        <p:spPr>
          <a:xfrm>
            <a:off x="2600596" y="540508"/>
            <a:ext cx="3708600" cy="769500"/>
          </a:xfrm>
          <a:prstGeom prst="rect">
            <a:avLst/>
          </a:prstGeom>
          <a:noFill/>
          <a:ln>
            <a:noFill/>
          </a:ln>
        </p:spPr>
        <p:txBody>
          <a:bodyPr anchorCtr="0" anchor="t" bIns="0" lIns="0" spcFirstLastPara="1" rIns="0" wrap="square" tIns="0">
            <a:spAutoFit/>
          </a:bodyPr>
          <a:lstStyle/>
          <a:p>
            <a:pPr indent="0" lvl="0" marL="0" marR="0" rtl="0" algn="ctr">
              <a:lnSpc>
                <a:spcPct val="138002"/>
              </a:lnSpc>
              <a:spcBef>
                <a:spcPts val="0"/>
              </a:spcBef>
              <a:spcAft>
                <a:spcPts val="0"/>
              </a:spcAft>
              <a:buNone/>
            </a:pPr>
            <a:r>
              <a:rPr b="1" i="0" lang="en" sz="5000" u="none" cap="none" strike="noStrike">
                <a:solidFill>
                  <a:srgbClr val="231F20"/>
                </a:solidFill>
                <a:latin typeface="Oswald"/>
                <a:ea typeface="Oswald"/>
                <a:cs typeface="Oswald"/>
                <a:sym typeface="Oswald"/>
              </a:rPr>
              <a:t>CONTENT</a:t>
            </a:r>
            <a:endParaRPr sz="700"/>
          </a:p>
        </p:txBody>
      </p:sp>
      <p:sp>
        <p:nvSpPr>
          <p:cNvPr id="150" name="Google Shape;150;p27"/>
          <p:cNvSpPr/>
          <p:nvPr/>
        </p:nvSpPr>
        <p:spPr>
          <a:xfrm rot="2016649">
            <a:off x="5547758" y="441379"/>
            <a:ext cx="5388822" cy="1347206"/>
          </a:xfrm>
          <a:custGeom>
            <a:rect b="b" l="l" r="r" t="t"/>
            <a:pathLst>
              <a:path extrusionOk="0" h="2687366" w="10749463">
                <a:moveTo>
                  <a:pt x="0" y="0"/>
                </a:moveTo>
                <a:lnTo>
                  <a:pt x="10749463" y="0"/>
                </a:lnTo>
                <a:lnTo>
                  <a:pt x="10749463" y="2687365"/>
                </a:lnTo>
                <a:lnTo>
                  <a:pt x="0" y="2687365"/>
                </a:lnTo>
                <a:lnTo>
                  <a:pt x="0" y="0"/>
                </a:lnTo>
                <a:close/>
              </a:path>
            </a:pathLst>
          </a:custGeom>
          <a:blipFill rotWithShape="1">
            <a:blip r:embed="rId4">
              <a:alphaModFix/>
            </a:blip>
            <a:stretch>
              <a:fillRect b="0" l="0" r="0" t="0"/>
            </a:stretch>
          </a:blipFill>
          <a:ln>
            <a:noFill/>
          </a:ln>
        </p:spPr>
      </p:sp>
      <p:sp>
        <p:nvSpPr>
          <p:cNvPr id="151" name="Google Shape;151;p27"/>
          <p:cNvSpPr txBox="1"/>
          <p:nvPr/>
        </p:nvSpPr>
        <p:spPr>
          <a:xfrm>
            <a:off x="1621113" y="1762497"/>
            <a:ext cx="468600" cy="323100"/>
          </a:xfrm>
          <a:prstGeom prst="rect">
            <a:avLst/>
          </a:prstGeom>
          <a:noFill/>
          <a:ln>
            <a:noFill/>
          </a:ln>
        </p:spPr>
        <p:txBody>
          <a:bodyPr anchorCtr="0" anchor="t" bIns="0" lIns="0" spcFirstLastPara="1" rIns="0" wrap="square" tIns="0">
            <a:spAutoFit/>
          </a:bodyPr>
          <a:lstStyle/>
          <a:p>
            <a:pPr indent="0" lvl="0" marL="0" marR="0" rtl="0" algn="ctr">
              <a:lnSpc>
                <a:spcPct val="120018"/>
              </a:lnSpc>
              <a:spcBef>
                <a:spcPts val="0"/>
              </a:spcBef>
              <a:spcAft>
                <a:spcPts val="0"/>
              </a:spcAft>
              <a:buNone/>
            </a:pPr>
            <a:r>
              <a:rPr b="1" i="0" lang="en" sz="2100" u="none" cap="none" strike="noStrike">
                <a:solidFill>
                  <a:srgbClr val="363636"/>
                </a:solidFill>
                <a:latin typeface="Oswald"/>
                <a:ea typeface="Oswald"/>
                <a:cs typeface="Oswald"/>
                <a:sym typeface="Oswald"/>
              </a:rPr>
              <a:t>01</a:t>
            </a:r>
            <a:endParaRPr sz="700"/>
          </a:p>
        </p:txBody>
      </p:sp>
      <p:sp>
        <p:nvSpPr>
          <p:cNvPr id="152" name="Google Shape;152;p27"/>
          <p:cNvSpPr txBox="1"/>
          <p:nvPr/>
        </p:nvSpPr>
        <p:spPr>
          <a:xfrm>
            <a:off x="1621113" y="2161057"/>
            <a:ext cx="468600" cy="323100"/>
          </a:xfrm>
          <a:prstGeom prst="rect">
            <a:avLst/>
          </a:prstGeom>
          <a:noFill/>
          <a:ln>
            <a:noFill/>
          </a:ln>
        </p:spPr>
        <p:txBody>
          <a:bodyPr anchorCtr="0" anchor="t" bIns="0" lIns="0" spcFirstLastPara="1" rIns="0" wrap="square" tIns="0">
            <a:spAutoFit/>
          </a:bodyPr>
          <a:lstStyle/>
          <a:p>
            <a:pPr indent="0" lvl="0" marL="0" marR="0" rtl="0" algn="ctr">
              <a:lnSpc>
                <a:spcPct val="120018"/>
              </a:lnSpc>
              <a:spcBef>
                <a:spcPts val="0"/>
              </a:spcBef>
              <a:spcAft>
                <a:spcPts val="0"/>
              </a:spcAft>
              <a:buNone/>
            </a:pPr>
            <a:r>
              <a:rPr b="1" i="0" lang="en" sz="2100" u="none" cap="none" strike="noStrike">
                <a:solidFill>
                  <a:srgbClr val="363636"/>
                </a:solidFill>
                <a:latin typeface="Oswald"/>
                <a:ea typeface="Oswald"/>
                <a:cs typeface="Oswald"/>
                <a:sym typeface="Oswald"/>
              </a:rPr>
              <a:t>02</a:t>
            </a:r>
            <a:endParaRPr sz="700"/>
          </a:p>
        </p:txBody>
      </p:sp>
      <p:sp>
        <p:nvSpPr>
          <p:cNvPr id="153" name="Google Shape;153;p27"/>
          <p:cNvSpPr txBox="1"/>
          <p:nvPr/>
        </p:nvSpPr>
        <p:spPr>
          <a:xfrm>
            <a:off x="1621113" y="2601636"/>
            <a:ext cx="468600" cy="323100"/>
          </a:xfrm>
          <a:prstGeom prst="rect">
            <a:avLst/>
          </a:prstGeom>
          <a:noFill/>
          <a:ln>
            <a:noFill/>
          </a:ln>
        </p:spPr>
        <p:txBody>
          <a:bodyPr anchorCtr="0" anchor="t" bIns="0" lIns="0" spcFirstLastPara="1" rIns="0" wrap="square" tIns="0">
            <a:spAutoFit/>
          </a:bodyPr>
          <a:lstStyle/>
          <a:p>
            <a:pPr indent="0" lvl="0" marL="0" marR="0" rtl="0" algn="ctr">
              <a:lnSpc>
                <a:spcPct val="120018"/>
              </a:lnSpc>
              <a:spcBef>
                <a:spcPts val="0"/>
              </a:spcBef>
              <a:spcAft>
                <a:spcPts val="0"/>
              </a:spcAft>
              <a:buNone/>
            </a:pPr>
            <a:r>
              <a:rPr b="1" i="0" lang="en" sz="2100" u="none" cap="none" strike="noStrike">
                <a:solidFill>
                  <a:srgbClr val="363636"/>
                </a:solidFill>
                <a:latin typeface="Oswald"/>
                <a:ea typeface="Oswald"/>
                <a:cs typeface="Oswald"/>
                <a:sym typeface="Oswald"/>
              </a:rPr>
              <a:t>03</a:t>
            </a:r>
            <a:endParaRPr sz="700"/>
          </a:p>
        </p:txBody>
      </p:sp>
      <p:sp>
        <p:nvSpPr>
          <p:cNvPr id="154" name="Google Shape;154;p27"/>
          <p:cNvSpPr txBox="1"/>
          <p:nvPr/>
        </p:nvSpPr>
        <p:spPr>
          <a:xfrm>
            <a:off x="1621113" y="3000195"/>
            <a:ext cx="468600" cy="323100"/>
          </a:xfrm>
          <a:prstGeom prst="rect">
            <a:avLst/>
          </a:prstGeom>
          <a:noFill/>
          <a:ln>
            <a:noFill/>
          </a:ln>
        </p:spPr>
        <p:txBody>
          <a:bodyPr anchorCtr="0" anchor="t" bIns="0" lIns="0" spcFirstLastPara="1" rIns="0" wrap="square" tIns="0">
            <a:spAutoFit/>
          </a:bodyPr>
          <a:lstStyle/>
          <a:p>
            <a:pPr indent="0" lvl="0" marL="0" marR="0" rtl="0" algn="ctr">
              <a:lnSpc>
                <a:spcPct val="120018"/>
              </a:lnSpc>
              <a:spcBef>
                <a:spcPts val="0"/>
              </a:spcBef>
              <a:spcAft>
                <a:spcPts val="0"/>
              </a:spcAft>
              <a:buNone/>
            </a:pPr>
            <a:r>
              <a:rPr b="1" i="0" lang="en" sz="2100" u="none" cap="none" strike="noStrike">
                <a:solidFill>
                  <a:srgbClr val="363636"/>
                </a:solidFill>
                <a:latin typeface="Oswald"/>
                <a:ea typeface="Oswald"/>
                <a:cs typeface="Oswald"/>
                <a:sym typeface="Oswald"/>
              </a:rPr>
              <a:t>04</a:t>
            </a:r>
            <a:endParaRPr sz="700"/>
          </a:p>
        </p:txBody>
      </p:sp>
      <p:sp>
        <p:nvSpPr>
          <p:cNvPr id="155" name="Google Shape;155;p27"/>
          <p:cNvSpPr txBox="1"/>
          <p:nvPr/>
        </p:nvSpPr>
        <p:spPr>
          <a:xfrm>
            <a:off x="1630914" y="3396384"/>
            <a:ext cx="468600" cy="323100"/>
          </a:xfrm>
          <a:prstGeom prst="rect">
            <a:avLst/>
          </a:prstGeom>
          <a:noFill/>
          <a:ln>
            <a:noFill/>
          </a:ln>
        </p:spPr>
        <p:txBody>
          <a:bodyPr anchorCtr="0" anchor="t" bIns="0" lIns="0" spcFirstLastPara="1" rIns="0" wrap="square" tIns="0">
            <a:spAutoFit/>
          </a:bodyPr>
          <a:lstStyle/>
          <a:p>
            <a:pPr indent="0" lvl="0" marL="0" marR="0" rtl="0" algn="ctr">
              <a:lnSpc>
                <a:spcPct val="120018"/>
              </a:lnSpc>
              <a:spcBef>
                <a:spcPts val="0"/>
              </a:spcBef>
              <a:spcAft>
                <a:spcPts val="0"/>
              </a:spcAft>
              <a:buNone/>
            </a:pPr>
            <a:r>
              <a:rPr b="1" i="0" lang="en" sz="2100" u="none" cap="none" strike="noStrike">
                <a:solidFill>
                  <a:srgbClr val="363636"/>
                </a:solidFill>
                <a:latin typeface="Oswald"/>
                <a:ea typeface="Oswald"/>
                <a:cs typeface="Oswald"/>
                <a:sym typeface="Oswald"/>
              </a:rPr>
              <a:t>05</a:t>
            </a:r>
            <a:endParaRPr sz="700"/>
          </a:p>
        </p:txBody>
      </p:sp>
      <p:sp>
        <p:nvSpPr>
          <p:cNvPr id="156" name="Google Shape;156;p27"/>
          <p:cNvSpPr txBox="1"/>
          <p:nvPr/>
        </p:nvSpPr>
        <p:spPr>
          <a:xfrm>
            <a:off x="1630914" y="3811866"/>
            <a:ext cx="468600" cy="323100"/>
          </a:xfrm>
          <a:prstGeom prst="rect">
            <a:avLst/>
          </a:prstGeom>
          <a:noFill/>
          <a:ln>
            <a:noFill/>
          </a:ln>
        </p:spPr>
        <p:txBody>
          <a:bodyPr anchorCtr="0" anchor="t" bIns="0" lIns="0" spcFirstLastPara="1" rIns="0" wrap="square" tIns="0">
            <a:spAutoFit/>
          </a:bodyPr>
          <a:lstStyle/>
          <a:p>
            <a:pPr indent="0" lvl="0" marL="0" marR="0" rtl="0" algn="ctr">
              <a:lnSpc>
                <a:spcPct val="120018"/>
              </a:lnSpc>
              <a:spcBef>
                <a:spcPts val="0"/>
              </a:spcBef>
              <a:spcAft>
                <a:spcPts val="0"/>
              </a:spcAft>
              <a:buNone/>
            </a:pPr>
            <a:r>
              <a:rPr b="1" i="0" lang="en" sz="2100" u="none" cap="none" strike="noStrike">
                <a:solidFill>
                  <a:srgbClr val="363636"/>
                </a:solidFill>
                <a:latin typeface="Oswald"/>
                <a:ea typeface="Oswald"/>
                <a:cs typeface="Oswald"/>
                <a:sym typeface="Oswald"/>
              </a:rPr>
              <a:t>06</a:t>
            </a:r>
            <a:endParaRPr sz="700"/>
          </a:p>
        </p:txBody>
      </p:sp>
      <p:sp>
        <p:nvSpPr>
          <p:cNvPr id="157" name="Google Shape;157;p27"/>
          <p:cNvSpPr txBox="1"/>
          <p:nvPr/>
        </p:nvSpPr>
        <p:spPr>
          <a:xfrm>
            <a:off x="2262246" y="1748210"/>
            <a:ext cx="5505300" cy="402900"/>
          </a:xfrm>
          <a:prstGeom prst="rect">
            <a:avLst/>
          </a:prstGeom>
          <a:noFill/>
          <a:ln>
            <a:noFill/>
          </a:ln>
        </p:spPr>
        <p:txBody>
          <a:bodyPr anchorCtr="0" anchor="t" bIns="0" lIns="0" spcFirstLastPara="1" rIns="0" wrap="square" tIns="0">
            <a:spAutoFit/>
          </a:bodyPr>
          <a:lstStyle/>
          <a:p>
            <a:pPr indent="0" lvl="0" marL="0" marR="0" rtl="0" algn="l">
              <a:lnSpc>
                <a:spcPct val="137952"/>
              </a:lnSpc>
              <a:spcBef>
                <a:spcPts val="0"/>
              </a:spcBef>
              <a:spcAft>
                <a:spcPts val="0"/>
              </a:spcAft>
              <a:buNone/>
            </a:pPr>
            <a:r>
              <a:rPr b="1" i="0" lang="en" sz="1100" u="none" cap="none" strike="noStrike">
                <a:solidFill>
                  <a:srgbClr val="231F20"/>
                </a:solidFill>
                <a:latin typeface="DM Sans"/>
                <a:ea typeface="DM Sans"/>
                <a:cs typeface="DM Sans"/>
                <a:sym typeface="DM Sans"/>
              </a:rPr>
              <a:t>HOW TO CHOOSE YOUR FIRST CREDIT CARD AND HOW IT HELPS IN BUILDING A CREDIT SCORE</a:t>
            </a:r>
            <a:endParaRPr sz="700"/>
          </a:p>
        </p:txBody>
      </p:sp>
      <p:sp>
        <p:nvSpPr>
          <p:cNvPr id="158" name="Google Shape;158;p27"/>
          <p:cNvSpPr txBox="1"/>
          <p:nvPr/>
        </p:nvSpPr>
        <p:spPr>
          <a:xfrm>
            <a:off x="2262246" y="2175210"/>
            <a:ext cx="5454300" cy="402900"/>
          </a:xfrm>
          <a:prstGeom prst="rect">
            <a:avLst/>
          </a:prstGeom>
          <a:noFill/>
          <a:ln>
            <a:noFill/>
          </a:ln>
        </p:spPr>
        <p:txBody>
          <a:bodyPr anchorCtr="0" anchor="t" bIns="0" lIns="0" spcFirstLastPara="1" rIns="0" wrap="square" tIns="0">
            <a:spAutoFit/>
          </a:bodyPr>
          <a:lstStyle/>
          <a:p>
            <a:pPr indent="0" lvl="0" marL="0" marR="0" rtl="0" algn="l">
              <a:lnSpc>
                <a:spcPct val="137952"/>
              </a:lnSpc>
              <a:spcBef>
                <a:spcPts val="0"/>
              </a:spcBef>
              <a:spcAft>
                <a:spcPts val="0"/>
              </a:spcAft>
              <a:buNone/>
            </a:pPr>
            <a:r>
              <a:rPr b="1" i="0" lang="en" sz="1100" u="none" cap="none" strike="noStrike">
                <a:solidFill>
                  <a:srgbClr val="231F20"/>
                </a:solidFill>
                <a:latin typeface="DM Sans"/>
                <a:ea typeface="DM Sans"/>
                <a:cs typeface="DM Sans"/>
                <a:sym typeface="DM Sans"/>
              </a:rPr>
              <a:t>WHAT ARE CREDIT SCORES? DIFFERENT FACTORS AFFECTING YOUR CREDIT SCORE AND COMPANIES CALCULATING CREDIT SCORE IN INDIA</a:t>
            </a:r>
            <a:endParaRPr sz="700"/>
          </a:p>
        </p:txBody>
      </p:sp>
      <p:sp>
        <p:nvSpPr>
          <p:cNvPr id="159" name="Google Shape;159;p27"/>
          <p:cNvSpPr txBox="1"/>
          <p:nvPr/>
        </p:nvSpPr>
        <p:spPr>
          <a:xfrm>
            <a:off x="2262246" y="2985908"/>
            <a:ext cx="5229900" cy="402900"/>
          </a:xfrm>
          <a:prstGeom prst="rect">
            <a:avLst/>
          </a:prstGeom>
          <a:noFill/>
          <a:ln>
            <a:noFill/>
          </a:ln>
        </p:spPr>
        <p:txBody>
          <a:bodyPr anchorCtr="0" anchor="t" bIns="0" lIns="0" spcFirstLastPara="1" rIns="0" wrap="square" tIns="0">
            <a:spAutoFit/>
          </a:bodyPr>
          <a:lstStyle/>
          <a:p>
            <a:pPr indent="0" lvl="0" marL="0" marR="0" rtl="0" algn="l">
              <a:lnSpc>
                <a:spcPct val="137952"/>
              </a:lnSpc>
              <a:spcBef>
                <a:spcPts val="0"/>
              </a:spcBef>
              <a:spcAft>
                <a:spcPts val="0"/>
              </a:spcAft>
              <a:buNone/>
            </a:pPr>
            <a:r>
              <a:rPr b="1" i="0" lang="en" sz="1100" u="none" cap="none" strike="noStrike">
                <a:solidFill>
                  <a:srgbClr val="231F20"/>
                </a:solidFill>
                <a:latin typeface="DM Sans"/>
                <a:ea typeface="DM Sans"/>
                <a:cs typeface="DM Sans"/>
                <a:sym typeface="DM Sans"/>
              </a:rPr>
              <a:t>DIFFERENT TECHNIQUES USED TO CREATE AND VALIDATE CREDIT SCORING MODELS</a:t>
            </a:r>
            <a:endParaRPr sz="700"/>
          </a:p>
        </p:txBody>
      </p:sp>
      <p:sp>
        <p:nvSpPr>
          <p:cNvPr id="160" name="Google Shape;160;p27"/>
          <p:cNvSpPr txBox="1"/>
          <p:nvPr/>
        </p:nvSpPr>
        <p:spPr>
          <a:xfrm>
            <a:off x="2224864" y="3881017"/>
            <a:ext cx="5372700" cy="169200"/>
          </a:xfrm>
          <a:prstGeom prst="rect">
            <a:avLst/>
          </a:prstGeom>
          <a:noFill/>
          <a:ln>
            <a:noFill/>
          </a:ln>
        </p:spPr>
        <p:txBody>
          <a:bodyPr anchorCtr="0" anchor="t" bIns="0" lIns="0" spcFirstLastPara="1" rIns="0" wrap="square" tIns="0">
            <a:spAutoFit/>
          </a:bodyPr>
          <a:lstStyle/>
          <a:p>
            <a:pPr indent="0" lvl="0" marL="0" marR="0" rtl="0" algn="l">
              <a:lnSpc>
                <a:spcPct val="137952"/>
              </a:lnSpc>
              <a:spcBef>
                <a:spcPts val="0"/>
              </a:spcBef>
              <a:spcAft>
                <a:spcPts val="0"/>
              </a:spcAft>
              <a:buNone/>
            </a:pPr>
            <a:r>
              <a:rPr b="1" i="0" lang="en" sz="1100" u="none" cap="none" strike="noStrike">
                <a:solidFill>
                  <a:srgbClr val="231F20"/>
                </a:solidFill>
                <a:latin typeface="DM Sans"/>
                <a:ea typeface="DM Sans"/>
                <a:cs typeface="DM Sans"/>
                <a:sym typeface="DM Sans"/>
              </a:rPr>
              <a:t> BIAS IN CREDIT SCORING MODELS</a:t>
            </a:r>
            <a:endParaRPr sz="700"/>
          </a:p>
        </p:txBody>
      </p:sp>
      <p:sp>
        <p:nvSpPr>
          <p:cNvPr id="161" name="Google Shape;161;p27"/>
          <p:cNvSpPr txBox="1"/>
          <p:nvPr/>
        </p:nvSpPr>
        <p:spPr>
          <a:xfrm>
            <a:off x="2262246" y="2654161"/>
            <a:ext cx="3735000" cy="402900"/>
          </a:xfrm>
          <a:prstGeom prst="rect">
            <a:avLst/>
          </a:prstGeom>
          <a:noFill/>
          <a:ln>
            <a:noFill/>
          </a:ln>
        </p:spPr>
        <p:txBody>
          <a:bodyPr anchorCtr="0" anchor="t" bIns="0" lIns="0" spcFirstLastPara="1" rIns="0" wrap="square" tIns="0">
            <a:spAutoFit/>
          </a:bodyPr>
          <a:lstStyle/>
          <a:p>
            <a:pPr indent="0" lvl="0" marL="0" marR="0" rtl="0" algn="l">
              <a:lnSpc>
                <a:spcPct val="137952"/>
              </a:lnSpc>
              <a:spcBef>
                <a:spcPts val="0"/>
              </a:spcBef>
              <a:spcAft>
                <a:spcPts val="0"/>
              </a:spcAft>
              <a:buNone/>
            </a:pPr>
            <a:r>
              <a:rPr b="1" i="0" lang="en" sz="1100" u="none" cap="none" strike="noStrike">
                <a:solidFill>
                  <a:srgbClr val="231F20"/>
                </a:solidFill>
                <a:latin typeface="DM Sans"/>
                <a:ea typeface="DM Sans"/>
                <a:cs typeface="DM Sans"/>
                <a:sym typeface="DM Sans"/>
              </a:rPr>
              <a:t>TYPES OF CREDIT SCORING MODELS</a:t>
            </a:r>
            <a:endParaRPr sz="700"/>
          </a:p>
          <a:p>
            <a:pPr indent="0" lvl="0" marL="0" marR="0" rtl="0" algn="l">
              <a:lnSpc>
                <a:spcPct val="172428"/>
              </a:lnSpc>
              <a:spcBef>
                <a:spcPts val="0"/>
              </a:spcBef>
              <a:spcAft>
                <a:spcPts val="0"/>
              </a:spcAft>
              <a:buNone/>
            </a:pPr>
            <a:r>
              <a:t/>
            </a:r>
            <a:endParaRPr b="1" i="0" sz="1100" u="none" cap="none" strike="noStrike">
              <a:solidFill>
                <a:srgbClr val="231F20"/>
              </a:solidFill>
              <a:latin typeface="DM Sans"/>
              <a:ea typeface="DM Sans"/>
              <a:cs typeface="DM Sans"/>
              <a:sym typeface="DM Sans"/>
            </a:endParaRPr>
          </a:p>
        </p:txBody>
      </p:sp>
      <p:sp>
        <p:nvSpPr>
          <p:cNvPr id="162" name="Google Shape;162;p27"/>
          <p:cNvSpPr txBox="1"/>
          <p:nvPr/>
        </p:nvSpPr>
        <p:spPr>
          <a:xfrm>
            <a:off x="2215346" y="3550305"/>
            <a:ext cx="5372700" cy="169200"/>
          </a:xfrm>
          <a:prstGeom prst="rect">
            <a:avLst/>
          </a:prstGeom>
          <a:noFill/>
          <a:ln>
            <a:noFill/>
          </a:ln>
        </p:spPr>
        <p:txBody>
          <a:bodyPr anchorCtr="0" anchor="t" bIns="0" lIns="0" spcFirstLastPara="1" rIns="0" wrap="square" tIns="0">
            <a:spAutoFit/>
          </a:bodyPr>
          <a:lstStyle/>
          <a:p>
            <a:pPr indent="0" lvl="0" marL="0" marR="0" rtl="0" algn="l">
              <a:lnSpc>
                <a:spcPct val="137952"/>
              </a:lnSpc>
              <a:spcBef>
                <a:spcPts val="0"/>
              </a:spcBef>
              <a:spcAft>
                <a:spcPts val="0"/>
              </a:spcAft>
              <a:buNone/>
            </a:pPr>
            <a:r>
              <a:rPr b="1" i="0" lang="en" sz="1100" u="none" cap="none" strike="noStrike">
                <a:solidFill>
                  <a:srgbClr val="231F20"/>
                </a:solidFill>
                <a:latin typeface="DM Sans"/>
                <a:ea typeface="DM Sans"/>
                <a:cs typeface="DM Sans"/>
                <a:sym typeface="DM Sans"/>
              </a:rPr>
              <a:t>ARTIFICIAL INTELLIGENCE AND MACHINE LEARNING IN CREDIT SCORING</a:t>
            </a:r>
            <a:endParaRPr sz="7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 name="Shape 479"/>
        <p:cNvGrpSpPr/>
        <p:nvPr/>
      </p:nvGrpSpPr>
      <p:grpSpPr>
        <a:xfrm>
          <a:off x="0" y="0"/>
          <a:ext cx="0" cy="0"/>
          <a:chOff x="0" y="0"/>
          <a:chExt cx="0" cy="0"/>
        </a:xfrm>
      </p:grpSpPr>
      <p:sp>
        <p:nvSpPr>
          <p:cNvPr id="480" name="Google Shape;480;p45"/>
          <p:cNvSpPr/>
          <p:nvPr/>
        </p:nvSpPr>
        <p:spPr>
          <a:xfrm rot="10800000">
            <a:off x="0" y="0"/>
            <a:ext cx="9144000" cy="5143500"/>
          </a:xfrm>
          <a:custGeom>
            <a:rect b="b" l="l" r="r" t="t"/>
            <a:pathLst>
              <a:path extrusionOk="0" h="10287000" w="18288000">
                <a:moveTo>
                  <a:pt x="18288000" y="10287000"/>
                </a:moveTo>
                <a:lnTo>
                  <a:pt x="0" y="10287000"/>
                </a:lnTo>
                <a:lnTo>
                  <a:pt x="0" y="0"/>
                </a:lnTo>
                <a:lnTo>
                  <a:pt x="18288000" y="0"/>
                </a:lnTo>
                <a:lnTo>
                  <a:pt x="18288000" y="10287000"/>
                </a:lnTo>
                <a:close/>
              </a:path>
            </a:pathLst>
          </a:custGeom>
          <a:blipFill rotWithShape="1">
            <a:blip r:embed="rId3">
              <a:alphaModFix/>
            </a:blip>
            <a:stretch>
              <a:fillRect b="-38883" l="0" r="0" t="-38885"/>
            </a:stretch>
          </a:blipFill>
          <a:ln>
            <a:noFill/>
          </a:ln>
        </p:spPr>
      </p:sp>
      <p:sp>
        <p:nvSpPr>
          <p:cNvPr id="481" name="Google Shape;481;p45"/>
          <p:cNvSpPr/>
          <p:nvPr/>
        </p:nvSpPr>
        <p:spPr>
          <a:xfrm>
            <a:off x="1389603" y="960325"/>
            <a:ext cx="1013773" cy="1540263"/>
          </a:xfrm>
          <a:custGeom>
            <a:rect b="b" l="l" r="r" t="t"/>
            <a:pathLst>
              <a:path extrusionOk="0" h="3080525" w="2027545">
                <a:moveTo>
                  <a:pt x="0" y="0"/>
                </a:moveTo>
                <a:lnTo>
                  <a:pt x="2027545" y="0"/>
                </a:lnTo>
                <a:lnTo>
                  <a:pt x="2027545" y="3080525"/>
                </a:lnTo>
                <a:lnTo>
                  <a:pt x="0" y="3080525"/>
                </a:lnTo>
                <a:lnTo>
                  <a:pt x="0" y="0"/>
                </a:lnTo>
                <a:close/>
              </a:path>
            </a:pathLst>
          </a:custGeom>
          <a:blipFill rotWithShape="1">
            <a:blip r:embed="rId4">
              <a:alphaModFix/>
            </a:blip>
            <a:stretch>
              <a:fillRect b="0" l="0" r="0" t="0"/>
            </a:stretch>
          </a:blipFill>
          <a:ln>
            <a:noFill/>
          </a:ln>
        </p:spPr>
      </p:sp>
      <p:sp>
        <p:nvSpPr>
          <p:cNvPr id="482" name="Google Shape;482;p45"/>
          <p:cNvSpPr/>
          <p:nvPr/>
        </p:nvSpPr>
        <p:spPr>
          <a:xfrm rot="2035253">
            <a:off x="7665559" y="2408743"/>
            <a:ext cx="3917539" cy="5469513"/>
          </a:xfrm>
          <a:custGeom>
            <a:rect b="b" l="l" r="r" t="t"/>
            <a:pathLst>
              <a:path extrusionOk="0" h="10939025" w="7835077">
                <a:moveTo>
                  <a:pt x="0" y="0"/>
                </a:moveTo>
                <a:lnTo>
                  <a:pt x="7835077" y="0"/>
                </a:lnTo>
                <a:lnTo>
                  <a:pt x="7835077" y="10939026"/>
                </a:lnTo>
                <a:lnTo>
                  <a:pt x="0" y="10939026"/>
                </a:lnTo>
                <a:lnTo>
                  <a:pt x="0" y="0"/>
                </a:lnTo>
                <a:close/>
              </a:path>
            </a:pathLst>
          </a:custGeom>
          <a:blipFill rotWithShape="1">
            <a:blip r:embed="rId5">
              <a:alphaModFix/>
            </a:blip>
            <a:stretch>
              <a:fillRect b="0" l="0" r="0" t="0"/>
            </a:stretch>
          </a:blipFill>
          <a:ln>
            <a:noFill/>
          </a:ln>
        </p:spPr>
      </p:sp>
      <p:cxnSp>
        <p:nvCxnSpPr>
          <p:cNvPr id="483" name="Google Shape;483;p45"/>
          <p:cNvCxnSpPr/>
          <p:nvPr/>
        </p:nvCxnSpPr>
        <p:spPr>
          <a:xfrm>
            <a:off x="794771" y="2736034"/>
            <a:ext cx="7554459" cy="0"/>
          </a:xfrm>
          <a:prstGeom prst="straightConnector1">
            <a:avLst/>
          </a:prstGeom>
          <a:noFill/>
          <a:ln cap="flat" cmpd="sng" w="38100">
            <a:solidFill>
              <a:srgbClr val="000000"/>
            </a:solidFill>
            <a:prstDash val="solid"/>
            <a:round/>
            <a:headEnd len="sm" w="sm" type="none"/>
            <a:tailEnd len="sm" w="sm" type="none"/>
          </a:ln>
        </p:spPr>
      </p:cxnSp>
      <p:grpSp>
        <p:nvGrpSpPr>
          <p:cNvPr id="484" name="Google Shape;484;p45"/>
          <p:cNvGrpSpPr/>
          <p:nvPr/>
        </p:nvGrpSpPr>
        <p:grpSpPr>
          <a:xfrm>
            <a:off x="1771218" y="2620288"/>
            <a:ext cx="250541" cy="250541"/>
            <a:chOff x="0" y="0"/>
            <a:chExt cx="812800" cy="812800"/>
          </a:xfrm>
        </p:grpSpPr>
        <p:sp>
          <p:nvSpPr>
            <p:cNvPr id="485" name="Google Shape;485;p45"/>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path>
              </a:pathLst>
            </a:custGeom>
            <a:solidFill>
              <a:srgbClr val="13121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486" name="Google Shape;486;p45"/>
            <p:cNvSpPr txBox="1"/>
            <p:nvPr/>
          </p:nvSpPr>
          <p:spPr>
            <a:xfrm>
              <a:off x="76200" y="57150"/>
              <a:ext cx="660400" cy="679450"/>
            </a:xfrm>
            <a:prstGeom prst="rect">
              <a:avLst/>
            </a:prstGeom>
            <a:noFill/>
            <a:ln>
              <a:noFill/>
            </a:ln>
          </p:spPr>
          <p:txBody>
            <a:bodyPr anchorCtr="0" anchor="ctr" bIns="25400" lIns="25400" spcFirstLastPara="1" rIns="25400" wrap="square" tIns="25400">
              <a:noAutofit/>
            </a:bodyPr>
            <a:lstStyle/>
            <a:p>
              <a:pPr indent="0" lvl="0" marL="0" marR="0" rtl="0" algn="ctr">
                <a:lnSpc>
                  <a:spcPct val="1588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487" name="Google Shape;487;p45"/>
          <p:cNvSpPr txBox="1"/>
          <p:nvPr/>
        </p:nvSpPr>
        <p:spPr>
          <a:xfrm>
            <a:off x="1095358" y="3268721"/>
            <a:ext cx="1602263" cy="1110415"/>
          </a:xfrm>
          <a:prstGeom prst="rect">
            <a:avLst/>
          </a:prstGeom>
          <a:noFill/>
          <a:ln>
            <a:noFill/>
          </a:ln>
        </p:spPr>
        <p:txBody>
          <a:bodyPr anchorCtr="0" anchor="t" bIns="0" lIns="0" spcFirstLastPara="1" rIns="0" wrap="square" tIns="0">
            <a:spAutoFit/>
          </a:bodyPr>
          <a:lstStyle/>
          <a:p>
            <a:pPr indent="0" lvl="0" marL="0" marR="0" rtl="0" algn="ctr">
              <a:lnSpc>
                <a:spcPct val="138015"/>
              </a:lnSpc>
              <a:spcBef>
                <a:spcPts val="0"/>
              </a:spcBef>
              <a:spcAft>
                <a:spcPts val="0"/>
              </a:spcAft>
              <a:buNone/>
            </a:pPr>
            <a:r>
              <a:rPr b="0" i="0" lang="en" sz="900" u="none" cap="none" strike="noStrike">
                <a:solidFill>
                  <a:srgbClr val="231F20"/>
                </a:solidFill>
                <a:latin typeface="DM Sans"/>
                <a:ea typeface="DM Sans"/>
                <a:cs typeface="DM Sans"/>
                <a:sym typeface="DM Sans"/>
              </a:rPr>
              <a:t>Lorem ipsum dolor sit amet, consectetur adipiscing elit. Duis vulputate nulla at ante rhoncus, vel efficitur felis condimentum. Proin odio odio.</a:t>
            </a:r>
            <a:endParaRPr sz="700"/>
          </a:p>
        </p:txBody>
      </p:sp>
      <p:sp>
        <p:nvSpPr>
          <p:cNvPr id="488" name="Google Shape;488;p45"/>
          <p:cNvSpPr txBox="1"/>
          <p:nvPr/>
        </p:nvSpPr>
        <p:spPr>
          <a:xfrm>
            <a:off x="1389603" y="1169600"/>
            <a:ext cx="1013773" cy="560857"/>
          </a:xfrm>
          <a:prstGeom prst="rect">
            <a:avLst/>
          </a:prstGeom>
          <a:noFill/>
          <a:ln>
            <a:noFill/>
          </a:ln>
        </p:spPr>
        <p:txBody>
          <a:bodyPr anchorCtr="0" anchor="t" bIns="0" lIns="0" spcFirstLastPara="1" rIns="0" wrap="square" tIns="0">
            <a:spAutoFit/>
          </a:bodyPr>
          <a:lstStyle/>
          <a:p>
            <a:pPr indent="0" lvl="0" marL="0" marR="0" rtl="0" algn="ctr">
              <a:lnSpc>
                <a:spcPct val="137998"/>
              </a:lnSpc>
              <a:spcBef>
                <a:spcPts val="0"/>
              </a:spcBef>
              <a:spcAft>
                <a:spcPts val="0"/>
              </a:spcAft>
              <a:buNone/>
            </a:pPr>
            <a:r>
              <a:rPr b="1" i="0" lang="en" sz="3300" u="none" cap="none" strike="noStrike">
                <a:solidFill>
                  <a:srgbClr val="FFFBFB"/>
                </a:solidFill>
                <a:latin typeface="DM Sans"/>
                <a:ea typeface="DM Sans"/>
                <a:cs typeface="DM Sans"/>
                <a:sym typeface="DM Sans"/>
              </a:rPr>
              <a:t>01</a:t>
            </a:r>
            <a:endParaRPr sz="700"/>
          </a:p>
        </p:txBody>
      </p:sp>
      <p:sp>
        <p:nvSpPr>
          <p:cNvPr id="489" name="Google Shape;489;p45"/>
          <p:cNvSpPr txBox="1"/>
          <p:nvPr/>
        </p:nvSpPr>
        <p:spPr>
          <a:xfrm>
            <a:off x="1029726" y="2970774"/>
            <a:ext cx="1733528" cy="242449"/>
          </a:xfrm>
          <a:prstGeom prst="rect">
            <a:avLst/>
          </a:prstGeom>
          <a:noFill/>
          <a:ln>
            <a:noFill/>
          </a:ln>
        </p:spPr>
        <p:txBody>
          <a:bodyPr anchorCtr="0" anchor="t" bIns="0" lIns="0" spcFirstLastPara="1" rIns="0" wrap="square" tIns="0">
            <a:spAutoFit/>
          </a:bodyPr>
          <a:lstStyle/>
          <a:p>
            <a:pPr indent="0" lvl="0" marL="0" marR="0" rtl="0" algn="ctr">
              <a:lnSpc>
                <a:spcPct val="138021"/>
              </a:lnSpc>
              <a:spcBef>
                <a:spcPts val="0"/>
              </a:spcBef>
              <a:spcAft>
                <a:spcPts val="0"/>
              </a:spcAft>
              <a:buNone/>
            </a:pPr>
            <a:r>
              <a:rPr b="1" i="0" lang="en" sz="1500" u="none" cap="none" strike="noStrike">
                <a:solidFill>
                  <a:srgbClr val="231F20"/>
                </a:solidFill>
                <a:latin typeface="DM Sans"/>
                <a:ea typeface="DM Sans"/>
                <a:cs typeface="DM Sans"/>
                <a:sym typeface="DM Sans"/>
              </a:rPr>
              <a:t>JANUARY</a:t>
            </a:r>
            <a:endParaRPr sz="700"/>
          </a:p>
        </p:txBody>
      </p:sp>
      <p:sp>
        <p:nvSpPr>
          <p:cNvPr id="490" name="Google Shape;490;p45"/>
          <p:cNvSpPr/>
          <p:nvPr/>
        </p:nvSpPr>
        <p:spPr>
          <a:xfrm>
            <a:off x="3133753" y="960325"/>
            <a:ext cx="1013772" cy="1540263"/>
          </a:xfrm>
          <a:custGeom>
            <a:rect b="b" l="l" r="r" t="t"/>
            <a:pathLst>
              <a:path extrusionOk="0" h="3080525" w="2027545">
                <a:moveTo>
                  <a:pt x="0" y="0"/>
                </a:moveTo>
                <a:lnTo>
                  <a:pt x="2027546" y="0"/>
                </a:lnTo>
                <a:lnTo>
                  <a:pt x="2027546" y="3080525"/>
                </a:lnTo>
                <a:lnTo>
                  <a:pt x="0" y="3080525"/>
                </a:lnTo>
                <a:lnTo>
                  <a:pt x="0" y="0"/>
                </a:lnTo>
                <a:close/>
              </a:path>
            </a:pathLst>
          </a:custGeom>
          <a:blipFill rotWithShape="1">
            <a:blip r:embed="rId4">
              <a:alphaModFix/>
            </a:blip>
            <a:stretch>
              <a:fillRect b="0" l="0" r="0" t="0"/>
            </a:stretch>
          </a:blipFill>
          <a:ln>
            <a:noFill/>
          </a:ln>
        </p:spPr>
      </p:sp>
      <p:grpSp>
        <p:nvGrpSpPr>
          <p:cNvPr id="491" name="Google Shape;491;p45"/>
          <p:cNvGrpSpPr/>
          <p:nvPr/>
        </p:nvGrpSpPr>
        <p:grpSpPr>
          <a:xfrm>
            <a:off x="3515368" y="2620288"/>
            <a:ext cx="250541" cy="250541"/>
            <a:chOff x="0" y="0"/>
            <a:chExt cx="812800" cy="812800"/>
          </a:xfrm>
        </p:grpSpPr>
        <p:sp>
          <p:nvSpPr>
            <p:cNvPr id="492" name="Google Shape;492;p45"/>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path>
              </a:pathLst>
            </a:custGeom>
            <a:solidFill>
              <a:srgbClr val="13121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493" name="Google Shape;493;p45"/>
            <p:cNvSpPr txBox="1"/>
            <p:nvPr/>
          </p:nvSpPr>
          <p:spPr>
            <a:xfrm>
              <a:off x="76200" y="57150"/>
              <a:ext cx="660400" cy="679450"/>
            </a:xfrm>
            <a:prstGeom prst="rect">
              <a:avLst/>
            </a:prstGeom>
            <a:noFill/>
            <a:ln>
              <a:noFill/>
            </a:ln>
          </p:spPr>
          <p:txBody>
            <a:bodyPr anchorCtr="0" anchor="ctr" bIns="25400" lIns="25400" spcFirstLastPara="1" rIns="25400" wrap="square" tIns="25400">
              <a:noAutofit/>
            </a:bodyPr>
            <a:lstStyle/>
            <a:p>
              <a:pPr indent="0" lvl="0" marL="0" marR="0" rtl="0" algn="ctr">
                <a:lnSpc>
                  <a:spcPct val="1588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494" name="Google Shape;494;p45"/>
          <p:cNvSpPr txBox="1"/>
          <p:nvPr/>
        </p:nvSpPr>
        <p:spPr>
          <a:xfrm>
            <a:off x="3133753" y="1169600"/>
            <a:ext cx="1013772" cy="560857"/>
          </a:xfrm>
          <a:prstGeom prst="rect">
            <a:avLst/>
          </a:prstGeom>
          <a:noFill/>
          <a:ln>
            <a:noFill/>
          </a:ln>
        </p:spPr>
        <p:txBody>
          <a:bodyPr anchorCtr="0" anchor="t" bIns="0" lIns="0" spcFirstLastPara="1" rIns="0" wrap="square" tIns="0">
            <a:spAutoFit/>
          </a:bodyPr>
          <a:lstStyle/>
          <a:p>
            <a:pPr indent="0" lvl="0" marL="0" marR="0" rtl="0" algn="ctr">
              <a:lnSpc>
                <a:spcPct val="137998"/>
              </a:lnSpc>
              <a:spcBef>
                <a:spcPts val="0"/>
              </a:spcBef>
              <a:spcAft>
                <a:spcPts val="0"/>
              </a:spcAft>
              <a:buNone/>
            </a:pPr>
            <a:r>
              <a:rPr b="1" i="0" lang="en" sz="3300" u="none" cap="none" strike="noStrike">
                <a:solidFill>
                  <a:srgbClr val="FFFBFB"/>
                </a:solidFill>
                <a:latin typeface="DM Sans"/>
                <a:ea typeface="DM Sans"/>
                <a:cs typeface="DM Sans"/>
                <a:sym typeface="DM Sans"/>
              </a:rPr>
              <a:t>02</a:t>
            </a:r>
            <a:endParaRPr sz="700"/>
          </a:p>
        </p:txBody>
      </p:sp>
      <p:sp>
        <p:nvSpPr>
          <p:cNvPr id="495" name="Google Shape;495;p45"/>
          <p:cNvSpPr/>
          <p:nvPr/>
        </p:nvSpPr>
        <p:spPr>
          <a:xfrm>
            <a:off x="4879031" y="960325"/>
            <a:ext cx="1013772" cy="1540263"/>
          </a:xfrm>
          <a:custGeom>
            <a:rect b="b" l="l" r="r" t="t"/>
            <a:pathLst>
              <a:path extrusionOk="0" h="3080525" w="2027545">
                <a:moveTo>
                  <a:pt x="0" y="0"/>
                </a:moveTo>
                <a:lnTo>
                  <a:pt x="2027546" y="0"/>
                </a:lnTo>
                <a:lnTo>
                  <a:pt x="2027546" y="3080525"/>
                </a:lnTo>
                <a:lnTo>
                  <a:pt x="0" y="3080525"/>
                </a:lnTo>
                <a:lnTo>
                  <a:pt x="0" y="0"/>
                </a:lnTo>
                <a:close/>
              </a:path>
            </a:pathLst>
          </a:custGeom>
          <a:blipFill rotWithShape="1">
            <a:blip r:embed="rId4">
              <a:alphaModFix/>
            </a:blip>
            <a:stretch>
              <a:fillRect b="0" l="0" r="0" t="0"/>
            </a:stretch>
          </a:blipFill>
          <a:ln>
            <a:noFill/>
          </a:ln>
        </p:spPr>
      </p:sp>
      <p:grpSp>
        <p:nvGrpSpPr>
          <p:cNvPr id="496" name="Google Shape;496;p45"/>
          <p:cNvGrpSpPr/>
          <p:nvPr/>
        </p:nvGrpSpPr>
        <p:grpSpPr>
          <a:xfrm>
            <a:off x="5260647" y="2620288"/>
            <a:ext cx="250541" cy="250541"/>
            <a:chOff x="0" y="0"/>
            <a:chExt cx="812800" cy="812800"/>
          </a:xfrm>
        </p:grpSpPr>
        <p:sp>
          <p:nvSpPr>
            <p:cNvPr id="497" name="Google Shape;497;p45"/>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path>
              </a:pathLst>
            </a:custGeom>
            <a:solidFill>
              <a:srgbClr val="13121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498" name="Google Shape;498;p45"/>
            <p:cNvSpPr txBox="1"/>
            <p:nvPr/>
          </p:nvSpPr>
          <p:spPr>
            <a:xfrm>
              <a:off x="76200" y="57150"/>
              <a:ext cx="660400" cy="679450"/>
            </a:xfrm>
            <a:prstGeom prst="rect">
              <a:avLst/>
            </a:prstGeom>
            <a:noFill/>
            <a:ln>
              <a:noFill/>
            </a:ln>
          </p:spPr>
          <p:txBody>
            <a:bodyPr anchorCtr="0" anchor="ctr" bIns="25400" lIns="25400" spcFirstLastPara="1" rIns="25400" wrap="square" tIns="25400">
              <a:noAutofit/>
            </a:bodyPr>
            <a:lstStyle/>
            <a:p>
              <a:pPr indent="0" lvl="0" marL="0" marR="0" rtl="0" algn="ctr">
                <a:lnSpc>
                  <a:spcPct val="1588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499" name="Google Shape;499;p45"/>
          <p:cNvSpPr txBox="1"/>
          <p:nvPr/>
        </p:nvSpPr>
        <p:spPr>
          <a:xfrm>
            <a:off x="4879031" y="1169600"/>
            <a:ext cx="1013772" cy="560857"/>
          </a:xfrm>
          <a:prstGeom prst="rect">
            <a:avLst/>
          </a:prstGeom>
          <a:noFill/>
          <a:ln>
            <a:noFill/>
          </a:ln>
        </p:spPr>
        <p:txBody>
          <a:bodyPr anchorCtr="0" anchor="t" bIns="0" lIns="0" spcFirstLastPara="1" rIns="0" wrap="square" tIns="0">
            <a:spAutoFit/>
          </a:bodyPr>
          <a:lstStyle/>
          <a:p>
            <a:pPr indent="0" lvl="0" marL="0" marR="0" rtl="0" algn="ctr">
              <a:lnSpc>
                <a:spcPct val="137998"/>
              </a:lnSpc>
              <a:spcBef>
                <a:spcPts val="0"/>
              </a:spcBef>
              <a:spcAft>
                <a:spcPts val="0"/>
              </a:spcAft>
              <a:buNone/>
            </a:pPr>
            <a:r>
              <a:rPr b="1" i="0" lang="en" sz="3300" u="none" cap="none" strike="noStrike">
                <a:solidFill>
                  <a:srgbClr val="FFFBFB"/>
                </a:solidFill>
                <a:latin typeface="DM Sans"/>
                <a:ea typeface="DM Sans"/>
                <a:cs typeface="DM Sans"/>
                <a:sym typeface="DM Sans"/>
              </a:rPr>
              <a:t>03</a:t>
            </a:r>
            <a:endParaRPr sz="700"/>
          </a:p>
        </p:txBody>
      </p:sp>
      <p:sp>
        <p:nvSpPr>
          <p:cNvPr id="500" name="Google Shape;500;p45"/>
          <p:cNvSpPr/>
          <p:nvPr/>
        </p:nvSpPr>
        <p:spPr>
          <a:xfrm>
            <a:off x="6624310" y="960325"/>
            <a:ext cx="1013773" cy="1540263"/>
          </a:xfrm>
          <a:custGeom>
            <a:rect b="b" l="l" r="r" t="t"/>
            <a:pathLst>
              <a:path extrusionOk="0" h="3080525" w="2027545">
                <a:moveTo>
                  <a:pt x="0" y="0"/>
                </a:moveTo>
                <a:lnTo>
                  <a:pt x="2027546" y="0"/>
                </a:lnTo>
                <a:lnTo>
                  <a:pt x="2027546" y="3080525"/>
                </a:lnTo>
                <a:lnTo>
                  <a:pt x="0" y="3080525"/>
                </a:lnTo>
                <a:lnTo>
                  <a:pt x="0" y="0"/>
                </a:lnTo>
                <a:close/>
              </a:path>
            </a:pathLst>
          </a:custGeom>
          <a:blipFill rotWithShape="1">
            <a:blip r:embed="rId4">
              <a:alphaModFix/>
            </a:blip>
            <a:stretch>
              <a:fillRect b="0" l="0" r="0" t="0"/>
            </a:stretch>
          </a:blipFill>
          <a:ln>
            <a:noFill/>
          </a:ln>
        </p:spPr>
      </p:sp>
      <p:grpSp>
        <p:nvGrpSpPr>
          <p:cNvPr id="501" name="Google Shape;501;p45"/>
          <p:cNvGrpSpPr/>
          <p:nvPr/>
        </p:nvGrpSpPr>
        <p:grpSpPr>
          <a:xfrm>
            <a:off x="7005926" y="2620288"/>
            <a:ext cx="250541" cy="250541"/>
            <a:chOff x="0" y="0"/>
            <a:chExt cx="812800" cy="812800"/>
          </a:xfrm>
        </p:grpSpPr>
        <p:sp>
          <p:nvSpPr>
            <p:cNvPr id="502" name="Google Shape;502;p45"/>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path>
              </a:pathLst>
            </a:custGeom>
            <a:solidFill>
              <a:srgbClr val="13121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03" name="Google Shape;503;p45"/>
            <p:cNvSpPr txBox="1"/>
            <p:nvPr/>
          </p:nvSpPr>
          <p:spPr>
            <a:xfrm>
              <a:off x="76200" y="57150"/>
              <a:ext cx="660400" cy="679450"/>
            </a:xfrm>
            <a:prstGeom prst="rect">
              <a:avLst/>
            </a:prstGeom>
            <a:noFill/>
            <a:ln>
              <a:noFill/>
            </a:ln>
          </p:spPr>
          <p:txBody>
            <a:bodyPr anchorCtr="0" anchor="ctr" bIns="25400" lIns="25400" spcFirstLastPara="1" rIns="25400" wrap="square" tIns="25400">
              <a:noAutofit/>
            </a:bodyPr>
            <a:lstStyle/>
            <a:p>
              <a:pPr indent="0" lvl="0" marL="0" marR="0" rtl="0" algn="ctr">
                <a:lnSpc>
                  <a:spcPct val="1588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504" name="Google Shape;504;p45"/>
          <p:cNvSpPr txBox="1"/>
          <p:nvPr/>
        </p:nvSpPr>
        <p:spPr>
          <a:xfrm>
            <a:off x="6624310" y="1169600"/>
            <a:ext cx="1013773" cy="560857"/>
          </a:xfrm>
          <a:prstGeom prst="rect">
            <a:avLst/>
          </a:prstGeom>
          <a:noFill/>
          <a:ln>
            <a:noFill/>
          </a:ln>
        </p:spPr>
        <p:txBody>
          <a:bodyPr anchorCtr="0" anchor="t" bIns="0" lIns="0" spcFirstLastPara="1" rIns="0" wrap="square" tIns="0">
            <a:spAutoFit/>
          </a:bodyPr>
          <a:lstStyle/>
          <a:p>
            <a:pPr indent="0" lvl="0" marL="0" marR="0" rtl="0" algn="ctr">
              <a:lnSpc>
                <a:spcPct val="137998"/>
              </a:lnSpc>
              <a:spcBef>
                <a:spcPts val="0"/>
              </a:spcBef>
              <a:spcAft>
                <a:spcPts val="0"/>
              </a:spcAft>
              <a:buNone/>
            </a:pPr>
            <a:r>
              <a:rPr b="1" i="0" lang="en" sz="3300" u="none" cap="none" strike="noStrike">
                <a:solidFill>
                  <a:srgbClr val="FFFBFB"/>
                </a:solidFill>
                <a:latin typeface="DM Sans"/>
                <a:ea typeface="DM Sans"/>
                <a:cs typeface="DM Sans"/>
                <a:sym typeface="DM Sans"/>
              </a:rPr>
              <a:t>04</a:t>
            </a:r>
            <a:endParaRPr sz="700"/>
          </a:p>
        </p:txBody>
      </p:sp>
      <p:sp>
        <p:nvSpPr>
          <p:cNvPr id="505" name="Google Shape;505;p45"/>
          <p:cNvSpPr txBox="1"/>
          <p:nvPr/>
        </p:nvSpPr>
        <p:spPr>
          <a:xfrm>
            <a:off x="2839507" y="3268721"/>
            <a:ext cx="1602263" cy="1110415"/>
          </a:xfrm>
          <a:prstGeom prst="rect">
            <a:avLst/>
          </a:prstGeom>
          <a:noFill/>
          <a:ln>
            <a:noFill/>
          </a:ln>
        </p:spPr>
        <p:txBody>
          <a:bodyPr anchorCtr="0" anchor="t" bIns="0" lIns="0" spcFirstLastPara="1" rIns="0" wrap="square" tIns="0">
            <a:spAutoFit/>
          </a:bodyPr>
          <a:lstStyle/>
          <a:p>
            <a:pPr indent="0" lvl="0" marL="0" marR="0" rtl="0" algn="ctr">
              <a:lnSpc>
                <a:spcPct val="138015"/>
              </a:lnSpc>
              <a:spcBef>
                <a:spcPts val="0"/>
              </a:spcBef>
              <a:spcAft>
                <a:spcPts val="0"/>
              </a:spcAft>
              <a:buNone/>
            </a:pPr>
            <a:r>
              <a:rPr b="0" i="0" lang="en" sz="900" u="none" cap="none" strike="noStrike">
                <a:solidFill>
                  <a:srgbClr val="231F20"/>
                </a:solidFill>
                <a:latin typeface="DM Sans"/>
                <a:ea typeface="DM Sans"/>
                <a:cs typeface="DM Sans"/>
                <a:sym typeface="DM Sans"/>
              </a:rPr>
              <a:t>Lorem ipsum dolor sit amet, consectetur adipiscing elit. Duis vulputate nulla at ante rhoncus, vel efficitur felis condimentum. Proin odio odio.</a:t>
            </a:r>
            <a:endParaRPr sz="700"/>
          </a:p>
        </p:txBody>
      </p:sp>
      <p:sp>
        <p:nvSpPr>
          <p:cNvPr id="506" name="Google Shape;506;p45"/>
          <p:cNvSpPr txBox="1"/>
          <p:nvPr/>
        </p:nvSpPr>
        <p:spPr>
          <a:xfrm>
            <a:off x="2944861" y="2970774"/>
            <a:ext cx="1354917" cy="242449"/>
          </a:xfrm>
          <a:prstGeom prst="rect">
            <a:avLst/>
          </a:prstGeom>
          <a:noFill/>
          <a:ln>
            <a:noFill/>
          </a:ln>
        </p:spPr>
        <p:txBody>
          <a:bodyPr anchorCtr="0" anchor="t" bIns="0" lIns="0" spcFirstLastPara="1" rIns="0" wrap="square" tIns="0">
            <a:spAutoFit/>
          </a:bodyPr>
          <a:lstStyle/>
          <a:p>
            <a:pPr indent="0" lvl="0" marL="0" marR="0" rtl="0" algn="ctr">
              <a:lnSpc>
                <a:spcPct val="138021"/>
              </a:lnSpc>
              <a:spcBef>
                <a:spcPts val="0"/>
              </a:spcBef>
              <a:spcAft>
                <a:spcPts val="0"/>
              </a:spcAft>
              <a:buNone/>
            </a:pPr>
            <a:r>
              <a:rPr b="1" i="0" lang="en" sz="1500" u="none" cap="none" strike="noStrike">
                <a:solidFill>
                  <a:srgbClr val="231F20"/>
                </a:solidFill>
                <a:latin typeface="DM Sans"/>
                <a:ea typeface="DM Sans"/>
                <a:cs typeface="DM Sans"/>
                <a:sym typeface="DM Sans"/>
              </a:rPr>
              <a:t>FEBRUARY</a:t>
            </a:r>
            <a:endParaRPr sz="700"/>
          </a:p>
        </p:txBody>
      </p:sp>
      <p:sp>
        <p:nvSpPr>
          <p:cNvPr id="507" name="Google Shape;507;p45"/>
          <p:cNvSpPr txBox="1"/>
          <p:nvPr/>
        </p:nvSpPr>
        <p:spPr>
          <a:xfrm>
            <a:off x="4584786" y="3268721"/>
            <a:ext cx="1602263" cy="1110415"/>
          </a:xfrm>
          <a:prstGeom prst="rect">
            <a:avLst/>
          </a:prstGeom>
          <a:noFill/>
          <a:ln>
            <a:noFill/>
          </a:ln>
        </p:spPr>
        <p:txBody>
          <a:bodyPr anchorCtr="0" anchor="t" bIns="0" lIns="0" spcFirstLastPara="1" rIns="0" wrap="square" tIns="0">
            <a:spAutoFit/>
          </a:bodyPr>
          <a:lstStyle/>
          <a:p>
            <a:pPr indent="0" lvl="0" marL="0" marR="0" rtl="0" algn="ctr">
              <a:lnSpc>
                <a:spcPct val="138015"/>
              </a:lnSpc>
              <a:spcBef>
                <a:spcPts val="0"/>
              </a:spcBef>
              <a:spcAft>
                <a:spcPts val="0"/>
              </a:spcAft>
              <a:buNone/>
            </a:pPr>
            <a:r>
              <a:rPr b="0" i="0" lang="en" sz="900" u="none" cap="none" strike="noStrike">
                <a:solidFill>
                  <a:srgbClr val="231F20"/>
                </a:solidFill>
                <a:latin typeface="DM Sans"/>
                <a:ea typeface="DM Sans"/>
                <a:cs typeface="DM Sans"/>
                <a:sym typeface="DM Sans"/>
              </a:rPr>
              <a:t>Lorem ipsum dolor sit amet, consectetur adipiscing elit. Duis vulputate nulla at ante rhoncus, vel efficitur felis condimentum. Proin odio odio.</a:t>
            </a:r>
            <a:endParaRPr sz="700"/>
          </a:p>
        </p:txBody>
      </p:sp>
      <p:sp>
        <p:nvSpPr>
          <p:cNvPr id="508" name="Google Shape;508;p45"/>
          <p:cNvSpPr txBox="1"/>
          <p:nvPr/>
        </p:nvSpPr>
        <p:spPr>
          <a:xfrm>
            <a:off x="4690139" y="2970774"/>
            <a:ext cx="1354917" cy="242449"/>
          </a:xfrm>
          <a:prstGeom prst="rect">
            <a:avLst/>
          </a:prstGeom>
          <a:noFill/>
          <a:ln>
            <a:noFill/>
          </a:ln>
        </p:spPr>
        <p:txBody>
          <a:bodyPr anchorCtr="0" anchor="t" bIns="0" lIns="0" spcFirstLastPara="1" rIns="0" wrap="square" tIns="0">
            <a:spAutoFit/>
          </a:bodyPr>
          <a:lstStyle/>
          <a:p>
            <a:pPr indent="0" lvl="0" marL="0" marR="0" rtl="0" algn="ctr">
              <a:lnSpc>
                <a:spcPct val="138021"/>
              </a:lnSpc>
              <a:spcBef>
                <a:spcPts val="0"/>
              </a:spcBef>
              <a:spcAft>
                <a:spcPts val="0"/>
              </a:spcAft>
              <a:buNone/>
            </a:pPr>
            <a:r>
              <a:rPr b="1" i="0" lang="en" sz="1500" u="none" cap="none" strike="noStrike">
                <a:solidFill>
                  <a:srgbClr val="231F20"/>
                </a:solidFill>
                <a:latin typeface="DM Sans"/>
                <a:ea typeface="DM Sans"/>
                <a:cs typeface="DM Sans"/>
                <a:sym typeface="DM Sans"/>
              </a:rPr>
              <a:t>MARCH</a:t>
            </a:r>
            <a:endParaRPr sz="700"/>
          </a:p>
        </p:txBody>
      </p:sp>
      <p:sp>
        <p:nvSpPr>
          <p:cNvPr id="509" name="Google Shape;509;p45"/>
          <p:cNvSpPr txBox="1"/>
          <p:nvPr/>
        </p:nvSpPr>
        <p:spPr>
          <a:xfrm>
            <a:off x="6330064" y="3269426"/>
            <a:ext cx="1602263" cy="1110415"/>
          </a:xfrm>
          <a:prstGeom prst="rect">
            <a:avLst/>
          </a:prstGeom>
          <a:noFill/>
          <a:ln>
            <a:noFill/>
          </a:ln>
        </p:spPr>
        <p:txBody>
          <a:bodyPr anchorCtr="0" anchor="t" bIns="0" lIns="0" spcFirstLastPara="1" rIns="0" wrap="square" tIns="0">
            <a:spAutoFit/>
          </a:bodyPr>
          <a:lstStyle/>
          <a:p>
            <a:pPr indent="0" lvl="0" marL="0" marR="0" rtl="0" algn="ctr">
              <a:lnSpc>
                <a:spcPct val="138015"/>
              </a:lnSpc>
              <a:spcBef>
                <a:spcPts val="0"/>
              </a:spcBef>
              <a:spcAft>
                <a:spcPts val="0"/>
              </a:spcAft>
              <a:buNone/>
            </a:pPr>
            <a:r>
              <a:rPr b="0" i="0" lang="en" sz="900" u="none" cap="none" strike="noStrike">
                <a:solidFill>
                  <a:srgbClr val="231F20"/>
                </a:solidFill>
                <a:latin typeface="DM Sans"/>
                <a:ea typeface="DM Sans"/>
                <a:cs typeface="DM Sans"/>
                <a:sym typeface="DM Sans"/>
              </a:rPr>
              <a:t>Lorem ipsum dolor sit amet, consectetur adipiscing elit. Duis vulputate nulla at ante rhoncus, vel efficitur felis condimentum. Proin odio odio.</a:t>
            </a:r>
            <a:endParaRPr sz="700"/>
          </a:p>
        </p:txBody>
      </p:sp>
      <p:sp>
        <p:nvSpPr>
          <p:cNvPr id="510" name="Google Shape;510;p45"/>
          <p:cNvSpPr txBox="1"/>
          <p:nvPr/>
        </p:nvSpPr>
        <p:spPr>
          <a:xfrm>
            <a:off x="6435418" y="2971480"/>
            <a:ext cx="1354917" cy="242449"/>
          </a:xfrm>
          <a:prstGeom prst="rect">
            <a:avLst/>
          </a:prstGeom>
          <a:noFill/>
          <a:ln>
            <a:noFill/>
          </a:ln>
        </p:spPr>
        <p:txBody>
          <a:bodyPr anchorCtr="0" anchor="t" bIns="0" lIns="0" spcFirstLastPara="1" rIns="0" wrap="square" tIns="0">
            <a:spAutoFit/>
          </a:bodyPr>
          <a:lstStyle/>
          <a:p>
            <a:pPr indent="0" lvl="0" marL="0" marR="0" rtl="0" algn="ctr">
              <a:lnSpc>
                <a:spcPct val="138021"/>
              </a:lnSpc>
              <a:spcBef>
                <a:spcPts val="0"/>
              </a:spcBef>
              <a:spcAft>
                <a:spcPts val="0"/>
              </a:spcAft>
              <a:buNone/>
            </a:pPr>
            <a:r>
              <a:rPr b="1" i="0" lang="en" sz="1500" u="none" cap="none" strike="noStrike">
                <a:solidFill>
                  <a:srgbClr val="231F20"/>
                </a:solidFill>
                <a:latin typeface="DM Sans"/>
                <a:ea typeface="DM Sans"/>
                <a:cs typeface="DM Sans"/>
                <a:sym typeface="DM Sans"/>
              </a:rPr>
              <a:t>APRIL</a:t>
            </a:r>
            <a:endParaRPr sz="700"/>
          </a:p>
        </p:txBody>
      </p:sp>
      <p:sp>
        <p:nvSpPr>
          <p:cNvPr id="511" name="Google Shape;511;p45"/>
          <p:cNvSpPr/>
          <p:nvPr/>
        </p:nvSpPr>
        <p:spPr>
          <a:xfrm rot="-10799999">
            <a:off x="-1364810" y="-3537120"/>
            <a:ext cx="3917539" cy="5469513"/>
          </a:xfrm>
          <a:custGeom>
            <a:rect b="b" l="l" r="r" t="t"/>
            <a:pathLst>
              <a:path extrusionOk="0" h="10939025" w="7835077">
                <a:moveTo>
                  <a:pt x="0" y="0"/>
                </a:moveTo>
                <a:lnTo>
                  <a:pt x="7835076" y="0"/>
                </a:lnTo>
                <a:lnTo>
                  <a:pt x="7835076" y="10939026"/>
                </a:lnTo>
                <a:lnTo>
                  <a:pt x="0" y="10939026"/>
                </a:lnTo>
                <a:lnTo>
                  <a:pt x="0" y="0"/>
                </a:lnTo>
                <a:close/>
              </a:path>
            </a:pathLst>
          </a:custGeom>
          <a:blipFill rotWithShape="1">
            <a:blip r:embed="rId5">
              <a:alphaModFix/>
            </a:blip>
            <a:stretch>
              <a:fillRect b="0" l="0" r="0" t="0"/>
            </a:stretch>
          </a:blipFill>
          <a:ln>
            <a:noFill/>
          </a:ln>
        </p:spPr>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5" name="Shape 515"/>
        <p:cNvGrpSpPr/>
        <p:nvPr/>
      </p:nvGrpSpPr>
      <p:grpSpPr>
        <a:xfrm>
          <a:off x="0" y="0"/>
          <a:ext cx="0" cy="0"/>
          <a:chOff x="0" y="0"/>
          <a:chExt cx="0" cy="0"/>
        </a:xfrm>
      </p:grpSpPr>
      <p:sp>
        <p:nvSpPr>
          <p:cNvPr id="516" name="Google Shape;516;p46"/>
          <p:cNvSpPr/>
          <p:nvPr/>
        </p:nvSpPr>
        <p:spPr>
          <a:xfrm rot="10800000">
            <a:off x="0" y="0"/>
            <a:ext cx="9144000" cy="5143500"/>
          </a:xfrm>
          <a:custGeom>
            <a:rect b="b" l="l" r="r" t="t"/>
            <a:pathLst>
              <a:path extrusionOk="0" h="10287000" w="18288000">
                <a:moveTo>
                  <a:pt x="18288000" y="10287000"/>
                </a:moveTo>
                <a:lnTo>
                  <a:pt x="0" y="10287000"/>
                </a:lnTo>
                <a:lnTo>
                  <a:pt x="0" y="0"/>
                </a:lnTo>
                <a:lnTo>
                  <a:pt x="18288000" y="0"/>
                </a:lnTo>
                <a:lnTo>
                  <a:pt x="18288000" y="10287000"/>
                </a:lnTo>
                <a:close/>
              </a:path>
            </a:pathLst>
          </a:custGeom>
          <a:blipFill rotWithShape="1">
            <a:blip r:embed="rId3">
              <a:alphaModFix/>
            </a:blip>
            <a:stretch>
              <a:fillRect b="-38883" l="0" r="0" t="-38885"/>
            </a:stretch>
          </a:blipFill>
          <a:ln>
            <a:noFill/>
          </a:ln>
        </p:spPr>
      </p:sp>
      <p:sp>
        <p:nvSpPr>
          <p:cNvPr id="517" name="Google Shape;517;p46"/>
          <p:cNvSpPr/>
          <p:nvPr/>
        </p:nvSpPr>
        <p:spPr>
          <a:xfrm rot="3407869">
            <a:off x="6026083" y="559442"/>
            <a:ext cx="6235835" cy="2675740"/>
          </a:xfrm>
          <a:custGeom>
            <a:rect b="b" l="l" r="r" t="t"/>
            <a:pathLst>
              <a:path extrusionOk="0" h="5351480" w="12471670">
                <a:moveTo>
                  <a:pt x="0" y="0"/>
                </a:moveTo>
                <a:lnTo>
                  <a:pt x="12471670" y="0"/>
                </a:lnTo>
                <a:lnTo>
                  <a:pt x="12471670" y="5351480"/>
                </a:lnTo>
                <a:lnTo>
                  <a:pt x="0" y="5351480"/>
                </a:lnTo>
                <a:lnTo>
                  <a:pt x="0" y="0"/>
                </a:lnTo>
                <a:close/>
              </a:path>
            </a:pathLst>
          </a:custGeom>
          <a:blipFill rotWithShape="1">
            <a:blip r:embed="rId4">
              <a:alphaModFix/>
            </a:blip>
            <a:stretch>
              <a:fillRect b="0" l="0" r="0" t="0"/>
            </a:stretch>
          </a:blipFill>
          <a:ln>
            <a:noFill/>
          </a:ln>
        </p:spPr>
      </p:sp>
      <p:sp>
        <p:nvSpPr>
          <p:cNvPr id="518" name="Google Shape;518;p46"/>
          <p:cNvSpPr/>
          <p:nvPr/>
        </p:nvSpPr>
        <p:spPr>
          <a:xfrm>
            <a:off x="5744705" y="332156"/>
            <a:ext cx="3010948" cy="4438221"/>
          </a:xfrm>
          <a:custGeom>
            <a:rect b="b" l="l" r="r" t="t"/>
            <a:pathLst>
              <a:path extrusionOk="0" h="8876442" w="6021895">
                <a:moveTo>
                  <a:pt x="0" y="0"/>
                </a:moveTo>
                <a:lnTo>
                  <a:pt x="6021895" y="0"/>
                </a:lnTo>
                <a:lnTo>
                  <a:pt x="6021895" y="8876442"/>
                </a:lnTo>
                <a:lnTo>
                  <a:pt x="0" y="8876442"/>
                </a:lnTo>
                <a:lnTo>
                  <a:pt x="0" y="0"/>
                </a:lnTo>
                <a:close/>
              </a:path>
            </a:pathLst>
          </a:custGeom>
          <a:blipFill rotWithShape="1">
            <a:blip r:embed="rId5">
              <a:alphaModFix/>
            </a:blip>
            <a:stretch>
              <a:fillRect b="0" l="-42053" r="-79048" t="0"/>
            </a:stretch>
          </a:blipFill>
          <a:ln>
            <a:noFill/>
          </a:ln>
        </p:spPr>
      </p:sp>
      <p:sp>
        <p:nvSpPr>
          <p:cNvPr id="519" name="Google Shape;519;p46"/>
          <p:cNvSpPr/>
          <p:nvPr/>
        </p:nvSpPr>
        <p:spPr>
          <a:xfrm>
            <a:off x="4101608" y="3981123"/>
            <a:ext cx="2438241" cy="258212"/>
          </a:xfrm>
          <a:custGeom>
            <a:rect b="b" l="l" r="r" t="t"/>
            <a:pathLst>
              <a:path extrusionOk="0" h="516424" w="4876482">
                <a:moveTo>
                  <a:pt x="0" y="0"/>
                </a:moveTo>
                <a:lnTo>
                  <a:pt x="4876483" y="0"/>
                </a:lnTo>
                <a:lnTo>
                  <a:pt x="4876483" y="516423"/>
                </a:lnTo>
                <a:lnTo>
                  <a:pt x="0" y="516423"/>
                </a:lnTo>
                <a:lnTo>
                  <a:pt x="0" y="0"/>
                </a:lnTo>
                <a:close/>
              </a:path>
            </a:pathLst>
          </a:custGeom>
          <a:blipFill rotWithShape="1">
            <a:blip r:embed="rId6">
              <a:alphaModFix/>
            </a:blip>
            <a:stretch>
              <a:fillRect b="0" l="0" r="0" t="-86494"/>
            </a:stretch>
          </a:blipFill>
          <a:ln>
            <a:noFill/>
          </a:ln>
        </p:spPr>
      </p:sp>
      <p:grpSp>
        <p:nvGrpSpPr>
          <p:cNvPr id="520" name="Google Shape;520;p46"/>
          <p:cNvGrpSpPr/>
          <p:nvPr/>
        </p:nvGrpSpPr>
        <p:grpSpPr>
          <a:xfrm>
            <a:off x="4110374" y="1494270"/>
            <a:ext cx="2429475" cy="2505903"/>
            <a:chOff x="0" y="-57150"/>
            <a:chExt cx="1279723" cy="1319982"/>
          </a:xfrm>
        </p:grpSpPr>
        <p:sp>
          <p:nvSpPr>
            <p:cNvPr id="521" name="Google Shape;521;p46"/>
            <p:cNvSpPr/>
            <p:nvPr/>
          </p:nvSpPr>
          <p:spPr>
            <a:xfrm>
              <a:off x="0" y="0"/>
              <a:ext cx="1279723" cy="1262832"/>
            </a:xfrm>
            <a:custGeom>
              <a:rect b="b" l="l" r="r" t="t"/>
              <a:pathLst>
                <a:path extrusionOk="0" h="1262832" w="1279723">
                  <a:moveTo>
                    <a:pt x="0" y="0"/>
                  </a:moveTo>
                  <a:lnTo>
                    <a:pt x="1279723" y="0"/>
                  </a:lnTo>
                  <a:lnTo>
                    <a:pt x="1279723" y="1262832"/>
                  </a:lnTo>
                  <a:lnTo>
                    <a:pt x="0" y="1262832"/>
                  </a:lnTo>
                  <a:lnTo>
                    <a:pt x="0" y="0"/>
                  </a:lnTo>
                </a:path>
              </a:pathLst>
            </a:custGeom>
            <a:solidFill>
              <a:srgbClr val="1A1A1A"/>
            </a:solidFill>
            <a:ln>
              <a:noFill/>
            </a:ln>
          </p:spPr>
        </p:sp>
        <p:sp>
          <p:nvSpPr>
            <p:cNvPr id="522" name="Google Shape;522;p46"/>
            <p:cNvSpPr txBox="1"/>
            <p:nvPr/>
          </p:nvSpPr>
          <p:spPr>
            <a:xfrm>
              <a:off x="0" y="-57150"/>
              <a:ext cx="812800" cy="869950"/>
            </a:xfrm>
            <a:prstGeom prst="rect">
              <a:avLst/>
            </a:prstGeom>
            <a:noFill/>
            <a:ln>
              <a:noFill/>
            </a:ln>
          </p:spPr>
          <p:txBody>
            <a:bodyPr anchorCtr="0" anchor="ctr" bIns="25400" lIns="25400" spcFirstLastPara="1" rIns="25400" wrap="square" tIns="25400">
              <a:noAutofit/>
            </a:bodyPr>
            <a:lstStyle/>
            <a:p>
              <a:pPr indent="0" lvl="0" marL="0" marR="0" rtl="0" algn="ctr">
                <a:lnSpc>
                  <a:spcPct val="228555"/>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523" name="Google Shape;523;p46"/>
          <p:cNvSpPr/>
          <p:nvPr/>
        </p:nvSpPr>
        <p:spPr>
          <a:xfrm rot="3407869">
            <a:off x="-2348473" y="5075229"/>
            <a:ext cx="6235835" cy="2675740"/>
          </a:xfrm>
          <a:custGeom>
            <a:rect b="b" l="l" r="r" t="t"/>
            <a:pathLst>
              <a:path extrusionOk="0" h="5351480" w="12471670">
                <a:moveTo>
                  <a:pt x="0" y="0"/>
                </a:moveTo>
                <a:lnTo>
                  <a:pt x="12471670" y="0"/>
                </a:lnTo>
                <a:lnTo>
                  <a:pt x="12471670" y="5351480"/>
                </a:lnTo>
                <a:lnTo>
                  <a:pt x="0" y="5351480"/>
                </a:lnTo>
                <a:lnTo>
                  <a:pt x="0" y="0"/>
                </a:lnTo>
                <a:close/>
              </a:path>
            </a:pathLst>
          </a:custGeom>
          <a:blipFill rotWithShape="1">
            <a:blip r:embed="rId4">
              <a:alphaModFix/>
            </a:blip>
            <a:stretch>
              <a:fillRect b="0" l="0" r="0" t="0"/>
            </a:stretch>
          </a:blipFill>
          <a:ln>
            <a:noFill/>
          </a:ln>
        </p:spPr>
      </p:sp>
      <p:sp>
        <p:nvSpPr>
          <p:cNvPr id="524" name="Google Shape;524;p46"/>
          <p:cNvSpPr/>
          <p:nvPr/>
        </p:nvSpPr>
        <p:spPr>
          <a:xfrm>
            <a:off x="4682885" y="1895538"/>
            <a:ext cx="1275688" cy="1311455"/>
          </a:xfrm>
          <a:custGeom>
            <a:rect b="b" l="l" r="r" t="t"/>
            <a:pathLst>
              <a:path extrusionOk="0" h="2622909" w="2551375">
                <a:moveTo>
                  <a:pt x="0" y="0"/>
                </a:moveTo>
                <a:lnTo>
                  <a:pt x="2551375" y="0"/>
                </a:lnTo>
                <a:lnTo>
                  <a:pt x="2551375" y="2622909"/>
                </a:lnTo>
                <a:lnTo>
                  <a:pt x="0" y="2622909"/>
                </a:lnTo>
                <a:lnTo>
                  <a:pt x="0" y="0"/>
                </a:lnTo>
                <a:close/>
              </a:path>
            </a:pathLst>
          </a:custGeom>
          <a:blipFill rotWithShape="1">
            <a:blip r:embed="rId7">
              <a:alphaModFix/>
            </a:blip>
            <a:stretch>
              <a:fillRect b="0" l="0" r="0" t="0"/>
            </a:stretch>
          </a:blipFill>
          <a:ln>
            <a:noFill/>
          </a:ln>
        </p:spPr>
      </p:sp>
      <p:sp>
        <p:nvSpPr>
          <p:cNvPr id="525" name="Google Shape;525;p46"/>
          <p:cNvSpPr txBox="1"/>
          <p:nvPr/>
        </p:nvSpPr>
        <p:spPr>
          <a:xfrm>
            <a:off x="1095501" y="581025"/>
            <a:ext cx="3620819" cy="1280464"/>
          </a:xfrm>
          <a:prstGeom prst="rect">
            <a:avLst/>
          </a:prstGeom>
          <a:noFill/>
          <a:ln>
            <a:noFill/>
          </a:ln>
        </p:spPr>
        <p:txBody>
          <a:bodyPr anchorCtr="0" anchor="t" bIns="0" lIns="0" spcFirstLastPara="1" rIns="0" wrap="square" tIns="0">
            <a:spAutoFit/>
          </a:bodyPr>
          <a:lstStyle/>
          <a:p>
            <a:pPr indent="0" lvl="0" marL="0" marR="0" rtl="0" algn="l">
              <a:lnSpc>
                <a:spcPct val="105004"/>
              </a:lnSpc>
              <a:spcBef>
                <a:spcPts val="0"/>
              </a:spcBef>
              <a:spcAft>
                <a:spcPts val="0"/>
              </a:spcAft>
              <a:buNone/>
            </a:pPr>
            <a:r>
              <a:rPr b="1" i="0" lang="en" sz="4700" u="none" cap="none" strike="noStrike">
                <a:solidFill>
                  <a:srgbClr val="231F20"/>
                </a:solidFill>
                <a:latin typeface="Oswald"/>
                <a:ea typeface="Oswald"/>
                <a:cs typeface="Oswald"/>
                <a:sym typeface="Oswald"/>
              </a:rPr>
              <a:t>CONCEPT IN BUSINESS</a:t>
            </a:r>
            <a:endParaRPr sz="700"/>
          </a:p>
        </p:txBody>
      </p:sp>
      <p:sp>
        <p:nvSpPr>
          <p:cNvPr id="526" name="Google Shape;526;p46"/>
          <p:cNvSpPr txBox="1"/>
          <p:nvPr/>
        </p:nvSpPr>
        <p:spPr>
          <a:xfrm>
            <a:off x="1004475" y="1878261"/>
            <a:ext cx="3081433" cy="968741"/>
          </a:xfrm>
          <a:prstGeom prst="rect">
            <a:avLst/>
          </a:prstGeom>
          <a:noFill/>
          <a:ln>
            <a:noFill/>
          </a:ln>
        </p:spPr>
        <p:txBody>
          <a:bodyPr anchorCtr="0" anchor="t" bIns="0" lIns="0" spcFirstLastPara="1" rIns="0" wrap="square" tIns="0">
            <a:spAutoFit/>
          </a:bodyPr>
          <a:lstStyle/>
          <a:p>
            <a:pPr indent="-120650" lvl="1" marL="241300" marR="0" rtl="0" algn="l">
              <a:lnSpc>
                <a:spcPct val="137991"/>
              </a:lnSpc>
              <a:spcBef>
                <a:spcPts val="0"/>
              </a:spcBef>
              <a:spcAft>
                <a:spcPts val="0"/>
              </a:spcAft>
              <a:buClr>
                <a:srgbClr val="231F20"/>
              </a:buClr>
              <a:buSzPts val="1100"/>
              <a:buFont typeface="Arial"/>
              <a:buChar char="•"/>
            </a:pPr>
            <a:r>
              <a:rPr b="0" i="0" lang="en" sz="1100" u="none" cap="none" strike="noStrike">
                <a:solidFill>
                  <a:srgbClr val="231F20"/>
                </a:solidFill>
                <a:latin typeface="DM Sans"/>
                <a:ea typeface="DM Sans"/>
                <a:cs typeface="DM Sans"/>
                <a:sym typeface="DM Sans"/>
              </a:rPr>
              <a:t>Lorem ipsum dolor sit amet, consectetur adipiscing elit. Duis vulputate nulla at ante rhoncus, vel efficitur felis condimentum. Proin odio odio.</a:t>
            </a:r>
            <a:endParaRPr sz="700"/>
          </a:p>
        </p:txBody>
      </p:sp>
      <p:sp>
        <p:nvSpPr>
          <p:cNvPr id="527" name="Google Shape;527;p46"/>
          <p:cNvSpPr txBox="1"/>
          <p:nvPr/>
        </p:nvSpPr>
        <p:spPr>
          <a:xfrm>
            <a:off x="1004475" y="3031433"/>
            <a:ext cx="3081433" cy="968741"/>
          </a:xfrm>
          <a:prstGeom prst="rect">
            <a:avLst/>
          </a:prstGeom>
          <a:noFill/>
          <a:ln>
            <a:noFill/>
          </a:ln>
        </p:spPr>
        <p:txBody>
          <a:bodyPr anchorCtr="0" anchor="t" bIns="0" lIns="0" spcFirstLastPara="1" rIns="0" wrap="square" tIns="0">
            <a:spAutoFit/>
          </a:bodyPr>
          <a:lstStyle/>
          <a:p>
            <a:pPr indent="-120650" lvl="1" marL="241300" marR="0" rtl="0" algn="l">
              <a:lnSpc>
                <a:spcPct val="137991"/>
              </a:lnSpc>
              <a:spcBef>
                <a:spcPts val="0"/>
              </a:spcBef>
              <a:spcAft>
                <a:spcPts val="0"/>
              </a:spcAft>
              <a:buClr>
                <a:srgbClr val="231F20"/>
              </a:buClr>
              <a:buSzPts val="1100"/>
              <a:buFont typeface="Arial"/>
              <a:buChar char="•"/>
            </a:pPr>
            <a:r>
              <a:rPr b="0" i="0" lang="en" sz="1100" u="none" cap="none" strike="noStrike">
                <a:solidFill>
                  <a:srgbClr val="231F20"/>
                </a:solidFill>
                <a:latin typeface="DM Sans"/>
                <a:ea typeface="DM Sans"/>
                <a:cs typeface="DM Sans"/>
                <a:sym typeface="DM Sans"/>
              </a:rPr>
              <a:t>Lorem ipsum dolor sit amet, consectetur adipiscing elit. Duis vulputate nulla at ante rhoncus, vel efficitur felis condimentum. Proin odio odio.</a:t>
            </a:r>
            <a:endParaRPr sz="700"/>
          </a:p>
        </p:txBody>
      </p:sp>
      <p:sp>
        <p:nvSpPr>
          <p:cNvPr id="528" name="Google Shape;528;p46"/>
          <p:cNvSpPr txBox="1"/>
          <p:nvPr/>
        </p:nvSpPr>
        <p:spPr>
          <a:xfrm>
            <a:off x="4249362" y="3276168"/>
            <a:ext cx="2067828" cy="347082"/>
          </a:xfrm>
          <a:prstGeom prst="rect">
            <a:avLst/>
          </a:prstGeom>
          <a:noFill/>
          <a:ln>
            <a:noFill/>
          </a:ln>
        </p:spPr>
        <p:txBody>
          <a:bodyPr anchorCtr="0" anchor="t" bIns="0" lIns="0" spcFirstLastPara="1" rIns="0" wrap="square" tIns="0">
            <a:spAutoFit/>
          </a:bodyPr>
          <a:lstStyle/>
          <a:p>
            <a:pPr indent="0" lvl="0" marL="0" marR="0" rtl="0" algn="ctr">
              <a:lnSpc>
                <a:spcPct val="138005"/>
              </a:lnSpc>
              <a:spcBef>
                <a:spcPts val="0"/>
              </a:spcBef>
              <a:spcAft>
                <a:spcPts val="0"/>
              </a:spcAft>
              <a:buNone/>
            </a:pPr>
            <a:r>
              <a:rPr b="1" i="0" lang="en" sz="2000" u="none" cap="none" strike="noStrike">
                <a:solidFill>
                  <a:srgbClr val="FDFBFB"/>
                </a:solidFill>
                <a:latin typeface="DM Sans"/>
                <a:ea typeface="DM Sans"/>
                <a:cs typeface="DM Sans"/>
                <a:sym typeface="DM Sans"/>
              </a:rPr>
              <a:t>CUSTOMERS</a:t>
            </a:r>
            <a:endParaRPr sz="7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2" name="Shape 532"/>
        <p:cNvGrpSpPr/>
        <p:nvPr/>
      </p:nvGrpSpPr>
      <p:grpSpPr>
        <a:xfrm>
          <a:off x="0" y="0"/>
          <a:ext cx="0" cy="0"/>
          <a:chOff x="0" y="0"/>
          <a:chExt cx="0" cy="0"/>
        </a:xfrm>
      </p:grpSpPr>
      <p:sp>
        <p:nvSpPr>
          <p:cNvPr id="533" name="Google Shape;533;p47"/>
          <p:cNvSpPr/>
          <p:nvPr/>
        </p:nvSpPr>
        <p:spPr>
          <a:xfrm rot="10800000">
            <a:off x="0" y="0"/>
            <a:ext cx="9144000" cy="5143500"/>
          </a:xfrm>
          <a:custGeom>
            <a:rect b="b" l="l" r="r" t="t"/>
            <a:pathLst>
              <a:path extrusionOk="0" h="10287000" w="18288000">
                <a:moveTo>
                  <a:pt x="18288000" y="10287000"/>
                </a:moveTo>
                <a:lnTo>
                  <a:pt x="0" y="10287000"/>
                </a:lnTo>
                <a:lnTo>
                  <a:pt x="0" y="0"/>
                </a:lnTo>
                <a:lnTo>
                  <a:pt x="18288000" y="0"/>
                </a:lnTo>
                <a:lnTo>
                  <a:pt x="18288000" y="10287000"/>
                </a:lnTo>
                <a:close/>
              </a:path>
            </a:pathLst>
          </a:custGeom>
          <a:blipFill rotWithShape="1">
            <a:blip r:embed="rId3">
              <a:alphaModFix/>
            </a:blip>
            <a:stretch>
              <a:fillRect b="-38883" l="0" r="0" t="-38885"/>
            </a:stretch>
          </a:blipFill>
          <a:ln>
            <a:noFill/>
          </a:ln>
        </p:spPr>
      </p:sp>
      <p:grpSp>
        <p:nvGrpSpPr>
          <p:cNvPr id="534" name="Google Shape;534;p47"/>
          <p:cNvGrpSpPr/>
          <p:nvPr/>
        </p:nvGrpSpPr>
        <p:grpSpPr>
          <a:xfrm>
            <a:off x="0" y="-36165"/>
            <a:ext cx="9143998" cy="1579215"/>
            <a:chOff x="0" y="-19050"/>
            <a:chExt cx="4816592" cy="831850"/>
          </a:xfrm>
        </p:grpSpPr>
        <p:sp>
          <p:nvSpPr>
            <p:cNvPr id="535" name="Google Shape;535;p47"/>
            <p:cNvSpPr/>
            <p:nvPr/>
          </p:nvSpPr>
          <p:spPr>
            <a:xfrm>
              <a:off x="0" y="0"/>
              <a:ext cx="4816592" cy="812800"/>
            </a:xfrm>
            <a:custGeom>
              <a:rect b="b" l="l" r="r" t="t"/>
              <a:pathLst>
                <a:path extrusionOk="0" h="812800" w="4816592">
                  <a:moveTo>
                    <a:pt x="0" y="0"/>
                  </a:moveTo>
                  <a:lnTo>
                    <a:pt x="4816592" y="0"/>
                  </a:lnTo>
                  <a:lnTo>
                    <a:pt x="4816592" y="812800"/>
                  </a:lnTo>
                  <a:lnTo>
                    <a:pt x="0" y="812800"/>
                  </a:lnTo>
                  <a:lnTo>
                    <a:pt x="0" y="0"/>
                  </a:lnTo>
                </a:path>
              </a:pathLst>
            </a:custGeom>
            <a:solidFill>
              <a:srgbClr val="1A1A1A"/>
            </a:solidFill>
            <a:ln>
              <a:noFill/>
            </a:ln>
          </p:spPr>
        </p:sp>
        <p:sp>
          <p:nvSpPr>
            <p:cNvPr id="536" name="Google Shape;536;p47"/>
            <p:cNvSpPr txBox="1"/>
            <p:nvPr/>
          </p:nvSpPr>
          <p:spPr>
            <a:xfrm>
              <a:off x="0" y="-19050"/>
              <a:ext cx="812800" cy="831850"/>
            </a:xfrm>
            <a:prstGeom prst="rect">
              <a:avLst/>
            </a:prstGeom>
            <a:noFill/>
            <a:ln>
              <a:noFill/>
            </a:ln>
          </p:spPr>
          <p:txBody>
            <a:bodyPr anchorCtr="0" anchor="ctr" bIns="25400" lIns="25400" spcFirstLastPara="1" rIns="25400" wrap="square" tIns="25400">
              <a:noAutofit/>
            </a:bodyPr>
            <a:lstStyle/>
            <a:p>
              <a:pPr indent="0" lvl="0" marL="0" marR="0" rtl="0" algn="ctr">
                <a:lnSpc>
                  <a:spcPct val="1588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537" name="Google Shape;537;p47"/>
          <p:cNvSpPr/>
          <p:nvPr/>
        </p:nvSpPr>
        <p:spPr>
          <a:xfrm>
            <a:off x="6725511" y="-2364698"/>
            <a:ext cx="3808279" cy="3907749"/>
          </a:xfrm>
          <a:custGeom>
            <a:rect b="b" l="l" r="r" t="t"/>
            <a:pathLst>
              <a:path extrusionOk="0" h="7815497" w="7616557">
                <a:moveTo>
                  <a:pt x="0" y="0"/>
                </a:moveTo>
                <a:lnTo>
                  <a:pt x="7616556" y="0"/>
                </a:lnTo>
                <a:lnTo>
                  <a:pt x="7616556" y="7815497"/>
                </a:lnTo>
                <a:lnTo>
                  <a:pt x="0" y="7815497"/>
                </a:lnTo>
                <a:lnTo>
                  <a:pt x="0" y="0"/>
                </a:lnTo>
                <a:close/>
              </a:path>
            </a:pathLst>
          </a:custGeom>
          <a:blipFill rotWithShape="1">
            <a:blip r:embed="rId4">
              <a:alphaModFix/>
            </a:blip>
            <a:stretch>
              <a:fillRect b="0" l="0" r="0" t="0"/>
            </a:stretch>
          </a:blipFill>
          <a:ln>
            <a:noFill/>
          </a:ln>
        </p:spPr>
      </p:sp>
      <p:sp>
        <p:nvSpPr>
          <p:cNvPr id="538" name="Google Shape;538;p47"/>
          <p:cNvSpPr/>
          <p:nvPr/>
        </p:nvSpPr>
        <p:spPr>
          <a:xfrm>
            <a:off x="-1425684" y="-1721298"/>
            <a:ext cx="3354966" cy="3442596"/>
          </a:xfrm>
          <a:custGeom>
            <a:rect b="b" l="l" r="r" t="t"/>
            <a:pathLst>
              <a:path extrusionOk="0" h="6885191" w="6709932">
                <a:moveTo>
                  <a:pt x="0" y="0"/>
                </a:moveTo>
                <a:lnTo>
                  <a:pt x="6709932" y="0"/>
                </a:lnTo>
                <a:lnTo>
                  <a:pt x="6709932" y="6885192"/>
                </a:lnTo>
                <a:lnTo>
                  <a:pt x="0" y="6885192"/>
                </a:lnTo>
                <a:lnTo>
                  <a:pt x="0" y="0"/>
                </a:lnTo>
                <a:close/>
              </a:path>
            </a:pathLst>
          </a:custGeom>
          <a:blipFill rotWithShape="1">
            <a:blip r:embed="rId4">
              <a:alphaModFix/>
            </a:blip>
            <a:stretch>
              <a:fillRect b="0" l="0" r="0" t="0"/>
            </a:stretch>
          </a:blipFill>
          <a:ln>
            <a:noFill/>
          </a:ln>
        </p:spPr>
      </p:sp>
      <p:sp>
        <p:nvSpPr>
          <p:cNvPr id="539" name="Google Shape;539;p47"/>
          <p:cNvSpPr/>
          <p:nvPr/>
        </p:nvSpPr>
        <p:spPr>
          <a:xfrm>
            <a:off x="1081500" y="1937711"/>
            <a:ext cx="2236870" cy="1221536"/>
          </a:xfrm>
          <a:custGeom>
            <a:rect b="b" l="l" r="r" t="t"/>
            <a:pathLst>
              <a:path extrusionOk="0" h="2443073" w="4473739">
                <a:moveTo>
                  <a:pt x="0" y="0"/>
                </a:moveTo>
                <a:lnTo>
                  <a:pt x="4473739" y="0"/>
                </a:lnTo>
                <a:lnTo>
                  <a:pt x="4473739" y="2443073"/>
                </a:lnTo>
                <a:lnTo>
                  <a:pt x="0" y="2443073"/>
                </a:lnTo>
                <a:lnTo>
                  <a:pt x="0" y="0"/>
                </a:lnTo>
                <a:close/>
              </a:path>
            </a:pathLst>
          </a:custGeom>
          <a:blipFill rotWithShape="1">
            <a:blip r:embed="rId5">
              <a:alphaModFix/>
            </a:blip>
            <a:stretch>
              <a:fillRect b="-18471" l="0" r="0" t="-3526"/>
            </a:stretch>
          </a:blipFill>
          <a:ln>
            <a:noFill/>
          </a:ln>
        </p:spPr>
      </p:sp>
      <p:grpSp>
        <p:nvGrpSpPr>
          <p:cNvPr id="540" name="Google Shape;540;p47"/>
          <p:cNvGrpSpPr/>
          <p:nvPr/>
        </p:nvGrpSpPr>
        <p:grpSpPr>
          <a:xfrm>
            <a:off x="1081500" y="1612802"/>
            <a:ext cx="2236870" cy="1651547"/>
            <a:chOff x="0" y="-57150"/>
            <a:chExt cx="1178269" cy="869950"/>
          </a:xfrm>
        </p:grpSpPr>
        <p:sp>
          <p:nvSpPr>
            <p:cNvPr id="541" name="Google Shape;541;p47"/>
            <p:cNvSpPr/>
            <p:nvPr/>
          </p:nvSpPr>
          <p:spPr>
            <a:xfrm>
              <a:off x="0" y="0"/>
              <a:ext cx="1178269" cy="167703"/>
            </a:xfrm>
            <a:custGeom>
              <a:rect b="b" l="l" r="r" t="t"/>
              <a:pathLst>
                <a:path extrusionOk="0" h="167703" w="1178269">
                  <a:moveTo>
                    <a:pt x="0" y="0"/>
                  </a:moveTo>
                  <a:lnTo>
                    <a:pt x="1178269" y="0"/>
                  </a:lnTo>
                  <a:lnTo>
                    <a:pt x="1178269" y="167703"/>
                  </a:lnTo>
                  <a:lnTo>
                    <a:pt x="0" y="167703"/>
                  </a:lnTo>
                  <a:lnTo>
                    <a:pt x="0" y="0"/>
                  </a:lnTo>
                </a:path>
              </a:pathLst>
            </a:custGeom>
            <a:solidFill>
              <a:srgbClr val="1A1A1A"/>
            </a:solidFill>
            <a:ln>
              <a:noFill/>
            </a:ln>
          </p:spPr>
        </p:sp>
        <p:sp>
          <p:nvSpPr>
            <p:cNvPr id="542" name="Google Shape;542;p47"/>
            <p:cNvSpPr txBox="1"/>
            <p:nvPr/>
          </p:nvSpPr>
          <p:spPr>
            <a:xfrm>
              <a:off x="0" y="-57150"/>
              <a:ext cx="812800" cy="869950"/>
            </a:xfrm>
            <a:prstGeom prst="rect">
              <a:avLst/>
            </a:prstGeom>
            <a:noFill/>
            <a:ln>
              <a:noFill/>
            </a:ln>
          </p:spPr>
          <p:txBody>
            <a:bodyPr anchorCtr="0" anchor="ctr" bIns="25400" lIns="25400" spcFirstLastPara="1" rIns="25400" wrap="square" tIns="25400">
              <a:noAutofit/>
            </a:bodyPr>
            <a:lstStyle/>
            <a:p>
              <a:pPr indent="0" lvl="0" marL="0" marR="0" rtl="0" algn="ctr">
                <a:lnSpc>
                  <a:spcPct val="138007"/>
                </a:lnSpc>
                <a:spcBef>
                  <a:spcPts val="0"/>
                </a:spcBef>
                <a:spcAft>
                  <a:spcPts val="0"/>
                </a:spcAft>
                <a:buNone/>
              </a:pPr>
              <a:r>
                <a:rPr b="0" i="0" lang="en" sz="1500" u="none" cap="none" strike="noStrike">
                  <a:solidFill>
                    <a:srgbClr val="FFFFFF"/>
                  </a:solidFill>
                  <a:latin typeface="Sansita"/>
                  <a:ea typeface="Sansita"/>
                  <a:cs typeface="Sansita"/>
                  <a:sym typeface="Sansita"/>
                </a:rPr>
                <a:t>Mission</a:t>
              </a:r>
              <a:endParaRPr sz="700"/>
            </a:p>
          </p:txBody>
        </p:sp>
      </p:grpSp>
      <p:sp>
        <p:nvSpPr>
          <p:cNvPr id="543" name="Google Shape;543;p47"/>
          <p:cNvSpPr txBox="1"/>
          <p:nvPr/>
        </p:nvSpPr>
        <p:spPr>
          <a:xfrm>
            <a:off x="1845490" y="616143"/>
            <a:ext cx="5453020" cy="674974"/>
          </a:xfrm>
          <a:prstGeom prst="rect">
            <a:avLst/>
          </a:prstGeom>
          <a:noFill/>
          <a:ln>
            <a:noFill/>
          </a:ln>
        </p:spPr>
        <p:txBody>
          <a:bodyPr anchorCtr="0" anchor="t" bIns="0" lIns="0" spcFirstLastPara="1" rIns="0" wrap="square" tIns="0">
            <a:spAutoFit/>
          </a:bodyPr>
          <a:lstStyle/>
          <a:p>
            <a:pPr indent="0" lvl="0" marL="0" marR="0" rtl="0" algn="ctr">
              <a:lnSpc>
                <a:spcPct val="138007"/>
              </a:lnSpc>
              <a:spcBef>
                <a:spcPts val="0"/>
              </a:spcBef>
              <a:spcAft>
                <a:spcPts val="0"/>
              </a:spcAft>
              <a:buNone/>
            </a:pPr>
            <a:r>
              <a:rPr b="1" i="0" lang="en" sz="4000" u="none" cap="none" strike="noStrike">
                <a:solidFill>
                  <a:srgbClr val="FFFFFF"/>
                </a:solidFill>
                <a:latin typeface="Oswald"/>
                <a:ea typeface="Oswald"/>
                <a:cs typeface="Oswald"/>
                <a:sym typeface="Oswald"/>
              </a:rPr>
              <a:t>VALUES</a:t>
            </a:r>
            <a:endParaRPr sz="700"/>
          </a:p>
        </p:txBody>
      </p:sp>
      <p:grpSp>
        <p:nvGrpSpPr>
          <p:cNvPr id="544" name="Google Shape;544;p47"/>
          <p:cNvGrpSpPr/>
          <p:nvPr/>
        </p:nvGrpSpPr>
        <p:grpSpPr>
          <a:xfrm>
            <a:off x="3446738" y="1705873"/>
            <a:ext cx="4517216" cy="2153756"/>
            <a:chOff x="0" y="-19050"/>
            <a:chExt cx="1744696" cy="831850"/>
          </a:xfrm>
        </p:grpSpPr>
        <p:sp>
          <p:nvSpPr>
            <p:cNvPr id="545" name="Google Shape;545;p47"/>
            <p:cNvSpPr/>
            <p:nvPr/>
          </p:nvSpPr>
          <p:spPr>
            <a:xfrm>
              <a:off x="0" y="0"/>
              <a:ext cx="1744696" cy="542290"/>
            </a:xfrm>
            <a:custGeom>
              <a:rect b="b" l="l" r="r" t="t"/>
              <a:pathLst>
                <a:path extrusionOk="0" h="542290" w="1744696">
                  <a:moveTo>
                    <a:pt x="0" y="0"/>
                  </a:moveTo>
                  <a:lnTo>
                    <a:pt x="1744696" y="0"/>
                  </a:lnTo>
                  <a:lnTo>
                    <a:pt x="1744696" y="542290"/>
                  </a:lnTo>
                  <a:lnTo>
                    <a:pt x="0" y="542290"/>
                  </a:lnTo>
                  <a:lnTo>
                    <a:pt x="0" y="0"/>
                  </a:lnTo>
                </a:path>
              </a:pathLst>
            </a:custGeom>
            <a:solidFill>
              <a:srgbClr val="000000">
                <a:alpha val="0"/>
              </a:srgbClr>
            </a:solidFill>
            <a:ln cap="flat" cmpd="sng" w="38100">
              <a:solidFill>
                <a:srgbClr val="000000"/>
              </a:solidFill>
              <a:prstDash val="solid"/>
              <a:round/>
              <a:headEnd len="sm" w="sm" type="none"/>
              <a:tailEnd len="sm" w="sm" type="none"/>
            </a:ln>
          </p:spPr>
        </p:sp>
        <p:sp>
          <p:nvSpPr>
            <p:cNvPr id="546" name="Google Shape;546;p47"/>
            <p:cNvSpPr txBox="1"/>
            <p:nvPr/>
          </p:nvSpPr>
          <p:spPr>
            <a:xfrm>
              <a:off x="0" y="-19050"/>
              <a:ext cx="812800" cy="831850"/>
            </a:xfrm>
            <a:prstGeom prst="rect">
              <a:avLst/>
            </a:prstGeom>
            <a:noFill/>
            <a:ln>
              <a:noFill/>
            </a:ln>
          </p:spPr>
          <p:txBody>
            <a:bodyPr anchorCtr="0" anchor="ctr" bIns="25400" lIns="25400" spcFirstLastPara="1" rIns="25400" wrap="square" tIns="25400">
              <a:noAutofit/>
            </a:bodyPr>
            <a:lstStyle/>
            <a:p>
              <a:pPr indent="0" lvl="0" marL="0" marR="0" rtl="0" algn="ctr">
                <a:lnSpc>
                  <a:spcPct val="1588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547" name="Google Shape;547;p47"/>
          <p:cNvSpPr txBox="1"/>
          <p:nvPr/>
        </p:nvSpPr>
        <p:spPr>
          <a:xfrm>
            <a:off x="3612333" y="1883653"/>
            <a:ext cx="4450167" cy="1191699"/>
          </a:xfrm>
          <a:prstGeom prst="rect">
            <a:avLst/>
          </a:prstGeom>
          <a:noFill/>
          <a:ln>
            <a:noFill/>
          </a:ln>
        </p:spPr>
        <p:txBody>
          <a:bodyPr anchorCtr="0" anchor="t" bIns="0" lIns="0" spcFirstLastPara="1" rIns="0" wrap="square" tIns="0">
            <a:spAutoFit/>
          </a:bodyPr>
          <a:lstStyle/>
          <a:p>
            <a:pPr indent="-114300" lvl="1" marL="215900" marR="0" rtl="0" algn="l">
              <a:lnSpc>
                <a:spcPct val="138011"/>
              </a:lnSpc>
              <a:spcBef>
                <a:spcPts val="0"/>
              </a:spcBef>
              <a:spcAft>
                <a:spcPts val="0"/>
              </a:spcAft>
              <a:buClr>
                <a:srgbClr val="231F20"/>
              </a:buClr>
              <a:buSzPts val="1000"/>
              <a:buFont typeface="Arial"/>
              <a:buChar char="•"/>
            </a:pPr>
            <a:r>
              <a:rPr b="0" i="0" lang="en" sz="1000" u="none" cap="none" strike="noStrike">
                <a:solidFill>
                  <a:srgbClr val="231F20"/>
                </a:solidFill>
                <a:latin typeface="DM Sans"/>
                <a:ea typeface="DM Sans"/>
                <a:cs typeface="DM Sans"/>
                <a:sym typeface="DM Sans"/>
              </a:rPr>
              <a:t>Lorem ipsum dolor sit amet, consectetur adipiscing elit. Duis vulputate nulla at ante rhoncus, vel efficitur felis condimentum. Proin odio odio.</a:t>
            </a:r>
            <a:endParaRPr sz="700"/>
          </a:p>
          <a:p>
            <a:pPr indent="0" lvl="0" marL="0" marR="0" rtl="0" algn="l">
              <a:lnSpc>
                <a:spcPct val="138011"/>
              </a:lnSpc>
              <a:spcBef>
                <a:spcPts val="0"/>
              </a:spcBef>
              <a:spcAft>
                <a:spcPts val="0"/>
              </a:spcAft>
              <a:buNone/>
            </a:pPr>
            <a:r>
              <a:t/>
            </a:r>
            <a:endParaRPr b="0" i="0" sz="1000" u="none" cap="none" strike="noStrike">
              <a:solidFill>
                <a:srgbClr val="231F20"/>
              </a:solidFill>
              <a:latin typeface="DM Sans"/>
              <a:ea typeface="DM Sans"/>
              <a:cs typeface="DM Sans"/>
              <a:sym typeface="DM Sans"/>
            </a:endParaRPr>
          </a:p>
          <a:p>
            <a:pPr indent="-114300" lvl="1" marL="215900" marR="0" rtl="0" algn="l">
              <a:lnSpc>
                <a:spcPct val="138011"/>
              </a:lnSpc>
              <a:spcBef>
                <a:spcPts val="0"/>
              </a:spcBef>
              <a:spcAft>
                <a:spcPts val="0"/>
              </a:spcAft>
              <a:buClr>
                <a:srgbClr val="231F20"/>
              </a:buClr>
              <a:buSzPts val="1000"/>
              <a:buFont typeface="Arial"/>
              <a:buChar char="•"/>
            </a:pPr>
            <a:r>
              <a:rPr b="0" i="0" lang="en" sz="1000" u="none" cap="none" strike="noStrike">
                <a:solidFill>
                  <a:srgbClr val="231F20"/>
                </a:solidFill>
                <a:latin typeface="DM Sans"/>
                <a:ea typeface="DM Sans"/>
                <a:cs typeface="DM Sans"/>
                <a:sym typeface="DM Sans"/>
              </a:rPr>
              <a:t>Lorem ipsum dolor sit amet, consectetur adipiscing elit. Duis vulputate nulla at ante rhoncus, vel efficitur felis condimentum. Proin odio odio.</a:t>
            </a:r>
            <a:endParaRPr sz="700"/>
          </a:p>
        </p:txBody>
      </p:sp>
      <p:sp>
        <p:nvSpPr>
          <p:cNvPr id="548" name="Google Shape;548;p47"/>
          <p:cNvSpPr/>
          <p:nvPr/>
        </p:nvSpPr>
        <p:spPr>
          <a:xfrm>
            <a:off x="5705346" y="3468546"/>
            <a:ext cx="2236869" cy="1221536"/>
          </a:xfrm>
          <a:custGeom>
            <a:rect b="b" l="l" r="r" t="t"/>
            <a:pathLst>
              <a:path extrusionOk="0" h="2443073" w="4473739">
                <a:moveTo>
                  <a:pt x="0" y="0"/>
                </a:moveTo>
                <a:lnTo>
                  <a:pt x="4473739" y="0"/>
                </a:lnTo>
                <a:lnTo>
                  <a:pt x="4473739" y="2443073"/>
                </a:lnTo>
                <a:lnTo>
                  <a:pt x="0" y="2443073"/>
                </a:lnTo>
                <a:lnTo>
                  <a:pt x="0" y="0"/>
                </a:lnTo>
                <a:close/>
              </a:path>
            </a:pathLst>
          </a:custGeom>
          <a:blipFill rotWithShape="1">
            <a:blip r:embed="rId6">
              <a:alphaModFix/>
            </a:blip>
            <a:stretch>
              <a:fillRect b="-11038" l="0" r="0" t="-11038"/>
            </a:stretch>
          </a:blipFill>
          <a:ln>
            <a:noFill/>
          </a:ln>
        </p:spPr>
      </p:sp>
      <p:grpSp>
        <p:nvGrpSpPr>
          <p:cNvPr id="549" name="Google Shape;549;p47"/>
          <p:cNvGrpSpPr/>
          <p:nvPr/>
        </p:nvGrpSpPr>
        <p:grpSpPr>
          <a:xfrm>
            <a:off x="5705346" y="3143637"/>
            <a:ext cx="2236869" cy="1651547"/>
            <a:chOff x="0" y="-57150"/>
            <a:chExt cx="1178269" cy="869950"/>
          </a:xfrm>
        </p:grpSpPr>
        <p:sp>
          <p:nvSpPr>
            <p:cNvPr id="550" name="Google Shape;550;p47"/>
            <p:cNvSpPr/>
            <p:nvPr/>
          </p:nvSpPr>
          <p:spPr>
            <a:xfrm>
              <a:off x="0" y="0"/>
              <a:ext cx="1178269" cy="167703"/>
            </a:xfrm>
            <a:custGeom>
              <a:rect b="b" l="l" r="r" t="t"/>
              <a:pathLst>
                <a:path extrusionOk="0" h="167703" w="1178269">
                  <a:moveTo>
                    <a:pt x="0" y="0"/>
                  </a:moveTo>
                  <a:lnTo>
                    <a:pt x="1178269" y="0"/>
                  </a:lnTo>
                  <a:lnTo>
                    <a:pt x="1178269" y="167703"/>
                  </a:lnTo>
                  <a:lnTo>
                    <a:pt x="0" y="167703"/>
                  </a:lnTo>
                  <a:lnTo>
                    <a:pt x="0" y="0"/>
                  </a:lnTo>
                </a:path>
              </a:pathLst>
            </a:custGeom>
            <a:solidFill>
              <a:srgbClr val="1A1A1A"/>
            </a:solidFill>
            <a:ln>
              <a:noFill/>
            </a:ln>
          </p:spPr>
        </p:sp>
        <p:sp>
          <p:nvSpPr>
            <p:cNvPr id="551" name="Google Shape;551;p47"/>
            <p:cNvSpPr txBox="1"/>
            <p:nvPr/>
          </p:nvSpPr>
          <p:spPr>
            <a:xfrm>
              <a:off x="0" y="-57150"/>
              <a:ext cx="812800" cy="869950"/>
            </a:xfrm>
            <a:prstGeom prst="rect">
              <a:avLst/>
            </a:prstGeom>
            <a:noFill/>
            <a:ln>
              <a:noFill/>
            </a:ln>
          </p:spPr>
          <p:txBody>
            <a:bodyPr anchorCtr="0" anchor="ctr" bIns="25400" lIns="25400" spcFirstLastPara="1" rIns="25400" wrap="square" tIns="25400">
              <a:noAutofit/>
            </a:bodyPr>
            <a:lstStyle/>
            <a:p>
              <a:pPr indent="0" lvl="0" marL="0" marR="0" rtl="0" algn="ctr">
                <a:lnSpc>
                  <a:spcPct val="138007"/>
                </a:lnSpc>
                <a:spcBef>
                  <a:spcPts val="0"/>
                </a:spcBef>
                <a:spcAft>
                  <a:spcPts val="0"/>
                </a:spcAft>
                <a:buNone/>
              </a:pPr>
              <a:r>
                <a:rPr b="0" i="0" lang="en" sz="1500" u="none" cap="none" strike="noStrike">
                  <a:solidFill>
                    <a:srgbClr val="FFFFFF"/>
                  </a:solidFill>
                  <a:latin typeface="Sansita"/>
                  <a:ea typeface="Sansita"/>
                  <a:cs typeface="Sansita"/>
                  <a:sym typeface="Sansita"/>
                </a:rPr>
                <a:t>Vision</a:t>
              </a:r>
              <a:endParaRPr sz="700"/>
            </a:p>
          </p:txBody>
        </p:sp>
      </p:grpSp>
      <p:grpSp>
        <p:nvGrpSpPr>
          <p:cNvPr id="552" name="Google Shape;552;p47"/>
          <p:cNvGrpSpPr/>
          <p:nvPr/>
        </p:nvGrpSpPr>
        <p:grpSpPr>
          <a:xfrm>
            <a:off x="1089583" y="3236708"/>
            <a:ext cx="4517216" cy="2153756"/>
            <a:chOff x="0" y="-19050"/>
            <a:chExt cx="1744696" cy="831850"/>
          </a:xfrm>
        </p:grpSpPr>
        <p:sp>
          <p:nvSpPr>
            <p:cNvPr id="553" name="Google Shape;553;p47"/>
            <p:cNvSpPr/>
            <p:nvPr/>
          </p:nvSpPr>
          <p:spPr>
            <a:xfrm>
              <a:off x="0" y="0"/>
              <a:ext cx="1744696" cy="542290"/>
            </a:xfrm>
            <a:custGeom>
              <a:rect b="b" l="l" r="r" t="t"/>
              <a:pathLst>
                <a:path extrusionOk="0" h="542290" w="1744696">
                  <a:moveTo>
                    <a:pt x="0" y="0"/>
                  </a:moveTo>
                  <a:lnTo>
                    <a:pt x="1744696" y="0"/>
                  </a:lnTo>
                  <a:lnTo>
                    <a:pt x="1744696" y="542290"/>
                  </a:lnTo>
                  <a:lnTo>
                    <a:pt x="0" y="542290"/>
                  </a:lnTo>
                  <a:lnTo>
                    <a:pt x="0" y="0"/>
                  </a:lnTo>
                </a:path>
              </a:pathLst>
            </a:custGeom>
            <a:solidFill>
              <a:srgbClr val="000000">
                <a:alpha val="0"/>
              </a:srgbClr>
            </a:solidFill>
            <a:ln cap="flat" cmpd="sng" w="38100">
              <a:solidFill>
                <a:srgbClr val="000000"/>
              </a:solidFill>
              <a:prstDash val="solid"/>
              <a:round/>
              <a:headEnd len="sm" w="sm" type="none"/>
              <a:tailEnd len="sm" w="sm" type="none"/>
            </a:ln>
          </p:spPr>
        </p:sp>
        <p:sp>
          <p:nvSpPr>
            <p:cNvPr id="554" name="Google Shape;554;p47"/>
            <p:cNvSpPr txBox="1"/>
            <p:nvPr/>
          </p:nvSpPr>
          <p:spPr>
            <a:xfrm>
              <a:off x="0" y="-19050"/>
              <a:ext cx="812800" cy="831850"/>
            </a:xfrm>
            <a:prstGeom prst="rect">
              <a:avLst/>
            </a:prstGeom>
            <a:noFill/>
            <a:ln>
              <a:noFill/>
            </a:ln>
          </p:spPr>
          <p:txBody>
            <a:bodyPr anchorCtr="0" anchor="ctr" bIns="25400" lIns="25400" spcFirstLastPara="1" rIns="25400" wrap="square" tIns="25400">
              <a:noAutofit/>
            </a:bodyPr>
            <a:lstStyle/>
            <a:p>
              <a:pPr indent="0" lvl="0" marL="0" marR="0" rtl="0" algn="ctr">
                <a:lnSpc>
                  <a:spcPct val="1588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555" name="Google Shape;555;p47"/>
          <p:cNvSpPr txBox="1"/>
          <p:nvPr/>
        </p:nvSpPr>
        <p:spPr>
          <a:xfrm>
            <a:off x="1255179" y="3414489"/>
            <a:ext cx="4256216" cy="1191699"/>
          </a:xfrm>
          <a:prstGeom prst="rect">
            <a:avLst/>
          </a:prstGeom>
          <a:noFill/>
          <a:ln>
            <a:noFill/>
          </a:ln>
        </p:spPr>
        <p:txBody>
          <a:bodyPr anchorCtr="0" anchor="t" bIns="0" lIns="0" spcFirstLastPara="1" rIns="0" wrap="square" tIns="0">
            <a:spAutoFit/>
          </a:bodyPr>
          <a:lstStyle/>
          <a:p>
            <a:pPr indent="-114300" lvl="1" marL="215900" marR="0" rtl="0" algn="l">
              <a:lnSpc>
                <a:spcPct val="138011"/>
              </a:lnSpc>
              <a:spcBef>
                <a:spcPts val="0"/>
              </a:spcBef>
              <a:spcAft>
                <a:spcPts val="0"/>
              </a:spcAft>
              <a:buClr>
                <a:srgbClr val="231F20"/>
              </a:buClr>
              <a:buSzPts val="1000"/>
              <a:buFont typeface="Arial"/>
              <a:buChar char="•"/>
            </a:pPr>
            <a:r>
              <a:rPr b="0" i="0" lang="en" sz="1000" u="none" cap="none" strike="noStrike">
                <a:solidFill>
                  <a:srgbClr val="231F20"/>
                </a:solidFill>
                <a:latin typeface="DM Sans"/>
                <a:ea typeface="DM Sans"/>
                <a:cs typeface="DM Sans"/>
                <a:sym typeface="DM Sans"/>
              </a:rPr>
              <a:t>Lorem ipsum dolor sit amet, consectetur adipiscing elit. Duis vulputate nulla at ante rhoncus, vel efficitur felis condimentum. Proin odio odio.</a:t>
            </a:r>
            <a:endParaRPr sz="700"/>
          </a:p>
          <a:p>
            <a:pPr indent="0" lvl="0" marL="0" marR="0" rtl="0" algn="l">
              <a:lnSpc>
                <a:spcPct val="138011"/>
              </a:lnSpc>
              <a:spcBef>
                <a:spcPts val="0"/>
              </a:spcBef>
              <a:spcAft>
                <a:spcPts val="0"/>
              </a:spcAft>
              <a:buNone/>
            </a:pPr>
            <a:r>
              <a:t/>
            </a:r>
            <a:endParaRPr b="0" i="0" sz="1000" u="none" cap="none" strike="noStrike">
              <a:solidFill>
                <a:srgbClr val="231F20"/>
              </a:solidFill>
              <a:latin typeface="DM Sans"/>
              <a:ea typeface="DM Sans"/>
              <a:cs typeface="DM Sans"/>
              <a:sym typeface="DM Sans"/>
            </a:endParaRPr>
          </a:p>
          <a:p>
            <a:pPr indent="-114300" lvl="1" marL="215900" marR="0" rtl="0" algn="l">
              <a:lnSpc>
                <a:spcPct val="138011"/>
              </a:lnSpc>
              <a:spcBef>
                <a:spcPts val="0"/>
              </a:spcBef>
              <a:spcAft>
                <a:spcPts val="0"/>
              </a:spcAft>
              <a:buClr>
                <a:srgbClr val="231F20"/>
              </a:buClr>
              <a:buSzPts val="1000"/>
              <a:buFont typeface="Arial"/>
              <a:buChar char="•"/>
            </a:pPr>
            <a:r>
              <a:rPr b="0" i="0" lang="en" sz="1000" u="none" cap="none" strike="noStrike">
                <a:solidFill>
                  <a:srgbClr val="231F20"/>
                </a:solidFill>
                <a:latin typeface="DM Sans"/>
                <a:ea typeface="DM Sans"/>
                <a:cs typeface="DM Sans"/>
                <a:sym typeface="DM Sans"/>
              </a:rPr>
              <a:t>Lorem ipsum dolor sit amet, consectetur adipiscing elit. Duis vulputate nulla at ante rhoncus, vel efficitur felis condimentum. Proin odio odio.</a:t>
            </a:r>
            <a:endParaRPr sz="7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28"/>
          <p:cNvSpPr/>
          <p:nvPr/>
        </p:nvSpPr>
        <p:spPr>
          <a:xfrm rot="10800000">
            <a:off x="0" y="0"/>
            <a:ext cx="9144000" cy="5143500"/>
          </a:xfrm>
          <a:custGeom>
            <a:rect b="b" l="l" r="r" t="t"/>
            <a:pathLst>
              <a:path extrusionOk="0" h="10287000" w="18288000">
                <a:moveTo>
                  <a:pt x="18288000" y="10287000"/>
                </a:moveTo>
                <a:lnTo>
                  <a:pt x="0" y="10287000"/>
                </a:lnTo>
                <a:lnTo>
                  <a:pt x="0" y="0"/>
                </a:lnTo>
                <a:lnTo>
                  <a:pt x="18288000" y="0"/>
                </a:lnTo>
                <a:lnTo>
                  <a:pt x="18288000" y="10287000"/>
                </a:lnTo>
                <a:close/>
              </a:path>
            </a:pathLst>
          </a:custGeom>
          <a:blipFill rotWithShape="1">
            <a:blip r:embed="rId3">
              <a:alphaModFix/>
            </a:blip>
            <a:stretch>
              <a:fillRect b="-38883" l="0" r="0" t="-38885"/>
            </a:stretch>
          </a:blipFill>
          <a:ln>
            <a:noFill/>
          </a:ln>
        </p:spPr>
      </p:sp>
      <p:sp>
        <p:nvSpPr>
          <p:cNvPr id="168" name="Google Shape;168;p28"/>
          <p:cNvSpPr/>
          <p:nvPr/>
        </p:nvSpPr>
        <p:spPr>
          <a:xfrm rot="3397668">
            <a:off x="6036342" y="557407"/>
            <a:ext cx="6234978" cy="2675372"/>
          </a:xfrm>
          <a:custGeom>
            <a:rect b="b" l="l" r="r" t="t"/>
            <a:pathLst>
              <a:path extrusionOk="0" h="5351480" w="12471670">
                <a:moveTo>
                  <a:pt x="0" y="0"/>
                </a:moveTo>
                <a:lnTo>
                  <a:pt x="12471670" y="0"/>
                </a:lnTo>
                <a:lnTo>
                  <a:pt x="12471670" y="5351480"/>
                </a:lnTo>
                <a:lnTo>
                  <a:pt x="0" y="5351480"/>
                </a:lnTo>
                <a:lnTo>
                  <a:pt x="0" y="0"/>
                </a:lnTo>
                <a:close/>
              </a:path>
            </a:pathLst>
          </a:custGeom>
          <a:blipFill rotWithShape="1">
            <a:blip r:embed="rId4">
              <a:alphaModFix/>
            </a:blip>
            <a:stretch>
              <a:fillRect b="0" l="0" r="0" t="0"/>
            </a:stretch>
          </a:blipFill>
          <a:ln>
            <a:noFill/>
          </a:ln>
        </p:spPr>
      </p:sp>
      <p:sp>
        <p:nvSpPr>
          <p:cNvPr id="169" name="Google Shape;169;p28"/>
          <p:cNvSpPr/>
          <p:nvPr/>
        </p:nvSpPr>
        <p:spPr>
          <a:xfrm>
            <a:off x="4101608" y="3981123"/>
            <a:ext cx="2438241" cy="258212"/>
          </a:xfrm>
          <a:custGeom>
            <a:rect b="b" l="l" r="r" t="t"/>
            <a:pathLst>
              <a:path extrusionOk="0" h="516424" w="4876482">
                <a:moveTo>
                  <a:pt x="0" y="0"/>
                </a:moveTo>
                <a:lnTo>
                  <a:pt x="4876483" y="0"/>
                </a:lnTo>
                <a:lnTo>
                  <a:pt x="4876483" y="516423"/>
                </a:lnTo>
                <a:lnTo>
                  <a:pt x="0" y="516423"/>
                </a:lnTo>
                <a:lnTo>
                  <a:pt x="0" y="0"/>
                </a:lnTo>
                <a:close/>
              </a:path>
            </a:pathLst>
          </a:custGeom>
          <a:blipFill rotWithShape="1">
            <a:blip r:embed="rId5">
              <a:alphaModFix/>
            </a:blip>
            <a:stretch>
              <a:fillRect b="0" l="0" r="0" t="-86494"/>
            </a:stretch>
          </a:blipFill>
          <a:ln>
            <a:noFill/>
          </a:ln>
        </p:spPr>
      </p:sp>
      <p:sp>
        <p:nvSpPr>
          <p:cNvPr id="170" name="Google Shape;170;p28"/>
          <p:cNvSpPr/>
          <p:nvPr/>
        </p:nvSpPr>
        <p:spPr>
          <a:xfrm rot="3407869">
            <a:off x="-2348473" y="5075229"/>
            <a:ext cx="6235835" cy="2675740"/>
          </a:xfrm>
          <a:custGeom>
            <a:rect b="b" l="l" r="r" t="t"/>
            <a:pathLst>
              <a:path extrusionOk="0" h="5351480" w="12471670">
                <a:moveTo>
                  <a:pt x="0" y="0"/>
                </a:moveTo>
                <a:lnTo>
                  <a:pt x="12471670" y="0"/>
                </a:lnTo>
                <a:lnTo>
                  <a:pt x="12471670" y="5351480"/>
                </a:lnTo>
                <a:lnTo>
                  <a:pt x="0" y="5351480"/>
                </a:lnTo>
                <a:lnTo>
                  <a:pt x="0" y="0"/>
                </a:lnTo>
                <a:close/>
              </a:path>
            </a:pathLst>
          </a:custGeom>
          <a:blipFill rotWithShape="1">
            <a:blip r:embed="rId4">
              <a:alphaModFix/>
            </a:blip>
            <a:stretch>
              <a:fillRect b="0" l="0" r="0" t="0"/>
            </a:stretch>
          </a:blipFill>
          <a:ln>
            <a:noFill/>
          </a:ln>
        </p:spPr>
      </p:sp>
      <p:sp>
        <p:nvSpPr>
          <p:cNvPr id="171" name="Google Shape;171;p28"/>
          <p:cNvSpPr txBox="1"/>
          <p:nvPr/>
        </p:nvSpPr>
        <p:spPr>
          <a:xfrm>
            <a:off x="675400" y="417675"/>
            <a:ext cx="8910300" cy="554100"/>
          </a:xfrm>
          <a:prstGeom prst="rect">
            <a:avLst/>
          </a:prstGeom>
          <a:noFill/>
          <a:ln>
            <a:noFill/>
          </a:ln>
          <a:effectLst>
            <a:outerShdw blurRad="57150" rotWithShape="0" algn="bl" dir="5400000" dist="19050">
              <a:srgbClr val="000000">
                <a:alpha val="30000"/>
              </a:srgbClr>
            </a:outerShdw>
          </a:effectLst>
        </p:spPr>
        <p:txBody>
          <a:bodyPr anchorCtr="0" anchor="t" bIns="0" lIns="0" spcFirstLastPara="1" rIns="0" wrap="square" tIns="0">
            <a:spAutoFit/>
          </a:bodyPr>
          <a:lstStyle/>
          <a:p>
            <a:pPr indent="0" lvl="0" marL="0" marR="0" rtl="0" algn="l">
              <a:lnSpc>
                <a:spcPct val="104991"/>
              </a:lnSpc>
              <a:spcBef>
                <a:spcPts val="0"/>
              </a:spcBef>
              <a:spcAft>
                <a:spcPts val="0"/>
              </a:spcAft>
              <a:buNone/>
            </a:pPr>
            <a:r>
              <a:rPr b="1" i="0" lang="en" sz="3600" u="sng" cap="none" strike="noStrike">
                <a:solidFill>
                  <a:srgbClr val="231F20"/>
                </a:solidFill>
                <a:latin typeface="Oswald"/>
                <a:ea typeface="Oswald"/>
                <a:cs typeface="Oswald"/>
                <a:sym typeface="Oswald"/>
              </a:rPr>
              <a:t>CHOOSING YOUR FIRST CREDIT CARD</a:t>
            </a:r>
            <a:endParaRPr b="1" sz="3600" u="sng">
              <a:latin typeface="Oswald"/>
              <a:ea typeface="Oswald"/>
              <a:cs typeface="Oswald"/>
              <a:sym typeface="Oswald"/>
            </a:endParaRPr>
          </a:p>
        </p:txBody>
      </p:sp>
      <p:sp>
        <p:nvSpPr>
          <p:cNvPr id="172" name="Google Shape;172;p28"/>
          <p:cNvSpPr txBox="1"/>
          <p:nvPr/>
        </p:nvSpPr>
        <p:spPr>
          <a:xfrm>
            <a:off x="0" y="1166825"/>
            <a:ext cx="8535900" cy="5010300"/>
          </a:xfrm>
          <a:prstGeom prst="rect">
            <a:avLst/>
          </a:prstGeom>
          <a:noFill/>
          <a:ln>
            <a:noFill/>
          </a:ln>
        </p:spPr>
        <p:txBody>
          <a:bodyPr anchorCtr="0" anchor="t" bIns="0" lIns="0" spcFirstLastPara="1" rIns="0" wrap="square" tIns="0">
            <a:spAutoFit/>
          </a:bodyPr>
          <a:lstStyle/>
          <a:p>
            <a:pPr indent="-342900" lvl="1" marL="914400" rtl="0" algn="just">
              <a:lnSpc>
                <a:spcPct val="150000"/>
              </a:lnSpc>
              <a:spcBef>
                <a:spcPts val="0"/>
              </a:spcBef>
              <a:spcAft>
                <a:spcPts val="0"/>
              </a:spcAft>
              <a:buClr>
                <a:srgbClr val="363636"/>
              </a:buClr>
              <a:buSzPts val="1800"/>
              <a:buFont typeface="Proxima Nova Semibold"/>
              <a:buChar char="•"/>
            </a:pPr>
            <a:r>
              <a:rPr lang="en">
                <a:solidFill>
                  <a:srgbClr val="363636"/>
                </a:solidFill>
                <a:latin typeface="Proxima Nova Semibold"/>
                <a:ea typeface="Proxima Nova Semibold"/>
                <a:cs typeface="Proxima Nova Semibold"/>
                <a:sym typeface="Proxima Nova Semibold"/>
              </a:rPr>
              <a:t>A crucial first step in building a solid credit history is selecting your credit card</a:t>
            </a:r>
            <a:endParaRPr>
              <a:solidFill>
                <a:srgbClr val="363636"/>
              </a:solidFill>
              <a:latin typeface="Proxima Nova Semibold"/>
              <a:ea typeface="Proxima Nova Semibold"/>
              <a:cs typeface="Proxima Nova Semibold"/>
              <a:sym typeface="Proxima Nova Semibold"/>
            </a:endParaRPr>
          </a:p>
          <a:p>
            <a:pPr indent="-342900" lvl="1" marL="914400" rtl="0" algn="just">
              <a:lnSpc>
                <a:spcPct val="150000"/>
              </a:lnSpc>
              <a:spcBef>
                <a:spcPts val="0"/>
              </a:spcBef>
              <a:spcAft>
                <a:spcPts val="0"/>
              </a:spcAft>
              <a:buClr>
                <a:srgbClr val="363636"/>
              </a:buClr>
              <a:buSzPts val="1800"/>
              <a:buFont typeface="Proxima Nova Semibold"/>
              <a:buChar char="•"/>
            </a:pPr>
            <a:r>
              <a:rPr lang="en">
                <a:solidFill>
                  <a:srgbClr val="363636"/>
                </a:solidFill>
                <a:latin typeface="Proxima Nova Semibold"/>
                <a:ea typeface="Proxima Nova Semibold"/>
                <a:cs typeface="Proxima Nova Semibold"/>
                <a:sym typeface="Proxima Nova Semibold"/>
              </a:rPr>
              <a:t>The following factors should be considered : </a:t>
            </a:r>
            <a:endParaRPr>
              <a:solidFill>
                <a:srgbClr val="363636"/>
              </a:solidFill>
              <a:latin typeface="Proxima Nova Semibold"/>
              <a:ea typeface="Proxima Nova Semibold"/>
              <a:cs typeface="Proxima Nova Semibold"/>
              <a:sym typeface="Proxima Nova Semibold"/>
            </a:endParaRPr>
          </a:p>
          <a:p>
            <a:pPr indent="-317500" lvl="2" marL="1371600" rtl="0" algn="just">
              <a:lnSpc>
                <a:spcPct val="150000"/>
              </a:lnSpc>
              <a:spcBef>
                <a:spcPts val="0"/>
              </a:spcBef>
              <a:spcAft>
                <a:spcPts val="0"/>
              </a:spcAft>
              <a:buClr>
                <a:srgbClr val="363636"/>
              </a:buClr>
              <a:buSzPts val="1400"/>
              <a:buFont typeface="Proxima Nova Semibold"/>
              <a:buChar char="■"/>
            </a:pPr>
            <a:r>
              <a:rPr lang="en">
                <a:solidFill>
                  <a:srgbClr val="363636"/>
                </a:solidFill>
                <a:latin typeface="Proxima Nova Semibold"/>
                <a:ea typeface="Proxima Nova Semibold"/>
                <a:cs typeface="Proxima Nova Semibold"/>
                <a:sym typeface="Proxima Nova Semibold"/>
              </a:rPr>
              <a:t>Research which credit card matches your buying preferences</a:t>
            </a:r>
            <a:endParaRPr>
              <a:solidFill>
                <a:srgbClr val="363636"/>
              </a:solidFill>
              <a:latin typeface="Proxima Nova Semibold"/>
              <a:ea typeface="Proxima Nova Semibold"/>
              <a:cs typeface="Proxima Nova Semibold"/>
              <a:sym typeface="Proxima Nova Semibold"/>
            </a:endParaRPr>
          </a:p>
          <a:p>
            <a:pPr indent="-317500" lvl="2" marL="1371600" rtl="0" algn="just">
              <a:lnSpc>
                <a:spcPct val="150000"/>
              </a:lnSpc>
              <a:spcBef>
                <a:spcPts val="0"/>
              </a:spcBef>
              <a:spcAft>
                <a:spcPts val="0"/>
              </a:spcAft>
              <a:buClr>
                <a:srgbClr val="363636"/>
              </a:buClr>
              <a:buSzPts val="1400"/>
              <a:buFont typeface="Proxima Nova Semibold"/>
              <a:buChar char="■"/>
            </a:pPr>
            <a:r>
              <a:rPr lang="en">
                <a:solidFill>
                  <a:srgbClr val="363636"/>
                </a:solidFill>
                <a:latin typeface="Proxima Nova Semibold"/>
                <a:ea typeface="Proxima Nova Semibold"/>
                <a:cs typeface="Proxima Nova Semibold"/>
                <a:sym typeface="Proxima Nova Semibold"/>
              </a:rPr>
              <a:t>Low credit limit</a:t>
            </a:r>
            <a:endParaRPr>
              <a:solidFill>
                <a:srgbClr val="363636"/>
              </a:solidFill>
              <a:latin typeface="Proxima Nova Semibold"/>
              <a:ea typeface="Proxima Nova Semibold"/>
              <a:cs typeface="Proxima Nova Semibold"/>
              <a:sym typeface="Proxima Nova Semibold"/>
            </a:endParaRPr>
          </a:p>
          <a:p>
            <a:pPr indent="-317500" lvl="2" marL="1371600" rtl="0" algn="just">
              <a:lnSpc>
                <a:spcPct val="150000"/>
              </a:lnSpc>
              <a:spcBef>
                <a:spcPts val="0"/>
              </a:spcBef>
              <a:spcAft>
                <a:spcPts val="0"/>
              </a:spcAft>
              <a:buClr>
                <a:srgbClr val="363636"/>
              </a:buClr>
              <a:buSzPts val="1400"/>
              <a:buFont typeface="Proxima Nova Semibold"/>
              <a:buChar char="■"/>
            </a:pPr>
            <a:r>
              <a:rPr lang="en">
                <a:solidFill>
                  <a:srgbClr val="363636"/>
                </a:solidFill>
                <a:latin typeface="Proxima Nova Semibold"/>
                <a:ea typeface="Proxima Nova Semibold"/>
                <a:cs typeface="Proxima Nova Semibold"/>
                <a:sym typeface="Proxima Nova Semibold"/>
              </a:rPr>
              <a:t>Fees and Interest Rates</a:t>
            </a:r>
            <a:endParaRPr>
              <a:solidFill>
                <a:srgbClr val="363636"/>
              </a:solidFill>
              <a:latin typeface="Proxima Nova Semibold"/>
              <a:ea typeface="Proxima Nova Semibold"/>
              <a:cs typeface="Proxima Nova Semibold"/>
              <a:sym typeface="Proxima Nova Semibold"/>
            </a:endParaRPr>
          </a:p>
          <a:p>
            <a:pPr indent="-317500" lvl="2" marL="1371600" rtl="0" algn="just">
              <a:lnSpc>
                <a:spcPct val="150000"/>
              </a:lnSpc>
              <a:spcBef>
                <a:spcPts val="0"/>
              </a:spcBef>
              <a:spcAft>
                <a:spcPts val="0"/>
              </a:spcAft>
              <a:buClr>
                <a:srgbClr val="363636"/>
              </a:buClr>
              <a:buSzPts val="1400"/>
              <a:buFont typeface="Proxima Nova Semibold"/>
              <a:buChar char="■"/>
            </a:pPr>
            <a:r>
              <a:rPr lang="en">
                <a:solidFill>
                  <a:srgbClr val="363636"/>
                </a:solidFill>
                <a:latin typeface="Proxima Nova Semibold"/>
                <a:ea typeface="Proxima Nova Semibold"/>
                <a:cs typeface="Proxima Nova Semibold"/>
                <a:sym typeface="Proxima Nova Semibold"/>
              </a:rPr>
              <a:t>Benefits and Incentives</a:t>
            </a:r>
            <a:endParaRPr>
              <a:solidFill>
                <a:srgbClr val="363636"/>
              </a:solidFill>
              <a:latin typeface="Proxima Nova Semibold"/>
              <a:ea typeface="Proxima Nova Semibold"/>
              <a:cs typeface="Proxima Nova Semibold"/>
              <a:sym typeface="Proxima Nova Semibold"/>
            </a:endParaRPr>
          </a:p>
          <a:p>
            <a:pPr indent="-317500" lvl="1" marL="914400" rtl="0" algn="just">
              <a:lnSpc>
                <a:spcPct val="150000"/>
              </a:lnSpc>
              <a:spcBef>
                <a:spcPts val="0"/>
              </a:spcBef>
              <a:spcAft>
                <a:spcPts val="0"/>
              </a:spcAft>
              <a:buClr>
                <a:srgbClr val="363636"/>
              </a:buClr>
              <a:buSzPts val="1400"/>
              <a:buFont typeface="Proxima Nova Semibold"/>
              <a:buChar char="•"/>
            </a:pPr>
            <a:r>
              <a:rPr lang="en">
                <a:solidFill>
                  <a:srgbClr val="363636"/>
                </a:solidFill>
                <a:latin typeface="Proxima Nova Semibold"/>
                <a:ea typeface="Proxima Nova Semibold"/>
                <a:cs typeface="Proxima Nova Semibold"/>
                <a:sym typeface="Proxima Nova Semibold"/>
              </a:rPr>
              <a:t>Consistently using credit cards responsibly may create a favourable credit history over time, raising credit scores and improving future lending prospects</a:t>
            </a:r>
            <a:endParaRPr>
              <a:solidFill>
                <a:srgbClr val="363636"/>
              </a:solidFill>
              <a:latin typeface="Proxima Nova Semibold"/>
              <a:ea typeface="Proxima Nova Semibold"/>
              <a:cs typeface="Proxima Nova Semibold"/>
              <a:sym typeface="Proxima Nova Semibold"/>
            </a:endParaRPr>
          </a:p>
          <a:p>
            <a:pPr indent="-317500" lvl="1" marL="914400" rtl="0" algn="just">
              <a:lnSpc>
                <a:spcPct val="150000"/>
              </a:lnSpc>
              <a:spcBef>
                <a:spcPts val="0"/>
              </a:spcBef>
              <a:spcAft>
                <a:spcPts val="0"/>
              </a:spcAft>
              <a:buClr>
                <a:srgbClr val="363636"/>
              </a:buClr>
              <a:buSzPts val="1400"/>
              <a:buFont typeface="Proxima Nova Semibold"/>
              <a:buChar char="•"/>
            </a:pPr>
            <a:r>
              <a:rPr lang="en">
                <a:solidFill>
                  <a:srgbClr val="363636"/>
                </a:solidFill>
                <a:latin typeface="Proxima Nova Semibold"/>
                <a:ea typeface="Proxima Nova Semibold"/>
                <a:cs typeface="Proxima Nova Semibold"/>
                <a:sym typeface="Proxima Nova Semibold"/>
              </a:rPr>
              <a:t>By carefully selecting your first credit card and using it sensibly, you may put yourself on the road to establishing a solid credit score, which in the long term opens doors to numerous financial prospects</a:t>
            </a:r>
            <a:endParaRPr>
              <a:solidFill>
                <a:srgbClr val="363636"/>
              </a:solidFill>
              <a:latin typeface="Proxima Nova Semibold"/>
              <a:ea typeface="Proxima Nova Semibold"/>
              <a:cs typeface="Proxima Nova Semibold"/>
              <a:sym typeface="Proxima Nova Semibold"/>
            </a:endParaRPr>
          </a:p>
          <a:p>
            <a:pPr indent="0" lvl="0" marL="914400" rtl="0" algn="just">
              <a:lnSpc>
                <a:spcPct val="150000"/>
              </a:lnSpc>
              <a:spcBef>
                <a:spcPts val="0"/>
              </a:spcBef>
              <a:spcAft>
                <a:spcPts val="0"/>
              </a:spcAft>
              <a:buNone/>
            </a:pPr>
            <a:r>
              <a:t/>
            </a:r>
            <a:endParaRPr sz="1500">
              <a:solidFill>
                <a:schemeClr val="dk1"/>
              </a:solidFill>
              <a:latin typeface="Proxima Nova Semibold"/>
              <a:ea typeface="Proxima Nova Semibold"/>
              <a:cs typeface="Proxima Nova Semibold"/>
              <a:sym typeface="Proxima Nova Semibold"/>
            </a:endParaRPr>
          </a:p>
          <a:p>
            <a:pPr indent="0" lvl="0" marL="0" rtl="0" algn="just">
              <a:lnSpc>
                <a:spcPct val="150000"/>
              </a:lnSpc>
              <a:spcBef>
                <a:spcPts val="0"/>
              </a:spcBef>
              <a:spcAft>
                <a:spcPts val="0"/>
              </a:spcAft>
              <a:buNone/>
            </a:pPr>
            <a:br>
              <a:rPr lang="en" sz="1500">
                <a:solidFill>
                  <a:schemeClr val="dk1"/>
                </a:solidFill>
                <a:latin typeface="Proxima Nova Semibold"/>
                <a:ea typeface="Proxima Nova Semibold"/>
                <a:cs typeface="Proxima Nova Semibold"/>
                <a:sym typeface="Proxima Nova Semibold"/>
              </a:rPr>
            </a:br>
            <a:endParaRPr sz="1500">
              <a:solidFill>
                <a:schemeClr val="dk1"/>
              </a:solidFill>
              <a:latin typeface="Proxima Nova Semibold"/>
              <a:ea typeface="Proxima Nova Semibold"/>
              <a:cs typeface="Proxima Nova Semibold"/>
              <a:sym typeface="Proxima Nova Semibold"/>
            </a:endParaRPr>
          </a:p>
          <a:p>
            <a:pPr indent="0" lvl="0" marL="914400" rtl="0" algn="just">
              <a:lnSpc>
                <a:spcPct val="150000"/>
              </a:lnSpc>
              <a:spcBef>
                <a:spcPts val="0"/>
              </a:spcBef>
              <a:spcAft>
                <a:spcPts val="0"/>
              </a:spcAft>
              <a:buNone/>
            </a:pPr>
            <a:r>
              <a:t/>
            </a:r>
            <a:endParaRPr sz="1500">
              <a:solidFill>
                <a:schemeClr val="dk1"/>
              </a:solidFill>
              <a:latin typeface="Proxima Nova Semibold"/>
              <a:ea typeface="Proxima Nova Semibold"/>
              <a:cs typeface="Proxima Nova Semibold"/>
              <a:sym typeface="Proxima Nova Semibold"/>
            </a:endParaRPr>
          </a:p>
        </p:txBody>
      </p:sp>
      <p:pic>
        <p:nvPicPr>
          <p:cNvPr id="173" name="Google Shape;173;p28"/>
          <p:cNvPicPr preferRelativeResize="0"/>
          <p:nvPr/>
        </p:nvPicPr>
        <p:blipFill rotWithShape="1">
          <a:blip r:embed="rId6">
            <a:alphaModFix amt="25000"/>
          </a:blip>
          <a:srcRect b="0" l="0" r="0" t="0"/>
          <a:stretch/>
        </p:blipFill>
        <p:spPr>
          <a:xfrm>
            <a:off x="2843919" y="1220957"/>
            <a:ext cx="3456175" cy="34561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29"/>
          <p:cNvSpPr/>
          <p:nvPr/>
        </p:nvSpPr>
        <p:spPr>
          <a:xfrm rot="10800000">
            <a:off x="0" y="0"/>
            <a:ext cx="9144000" cy="5143500"/>
          </a:xfrm>
          <a:custGeom>
            <a:rect b="b" l="l" r="r" t="t"/>
            <a:pathLst>
              <a:path extrusionOk="0" h="10287000" w="18288000">
                <a:moveTo>
                  <a:pt x="18288000" y="10287000"/>
                </a:moveTo>
                <a:lnTo>
                  <a:pt x="0" y="10287000"/>
                </a:lnTo>
                <a:lnTo>
                  <a:pt x="0" y="0"/>
                </a:lnTo>
                <a:lnTo>
                  <a:pt x="18288000" y="0"/>
                </a:lnTo>
                <a:lnTo>
                  <a:pt x="18288000" y="10287000"/>
                </a:lnTo>
                <a:close/>
              </a:path>
            </a:pathLst>
          </a:custGeom>
          <a:blipFill rotWithShape="1">
            <a:blip r:embed="rId3">
              <a:alphaModFix/>
            </a:blip>
            <a:stretch>
              <a:fillRect b="-38877" l="0" r="0" t="-38887"/>
            </a:stretch>
          </a:blipFill>
          <a:ln>
            <a:noFill/>
          </a:ln>
        </p:spPr>
      </p:sp>
      <p:sp>
        <p:nvSpPr>
          <p:cNvPr id="179" name="Google Shape;179;p29"/>
          <p:cNvSpPr/>
          <p:nvPr/>
        </p:nvSpPr>
        <p:spPr>
          <a:xfrm rot="3397668">
            <a:off x="4910017" y="466532"/>
            <a:ext cx="6234978" cy="2675372"/>
          </a:xfrm>
          <a:custGeom>
            <a:rect b="b" l="l" r="r" t="t"/>
            <a:pathLst>
              <a:path extrusionOk="0" h="5351480" w="12471670">
                <a:moveTo>
                  <a:pt x="0" y="0"/>
                </a:moveTo>
                <a:lnTo>
                  <a:pt x="12471670" y="0"/>
                </a:lnTo>
                <a:lnTo>
                  <a:pt x="12471670" y="5351480"/>
                </a:lnTo>
                <a:lnTo>
                  <a:pt x="0" y="5351480"/>
                </a:lnTo>
                <a:lnTo>
                  <a:pt x="0" y="0"/>
                </a:lnTo>
                <a:close/>
              </a:path>
            </a:pathLst>
          </a:custGeom>
          <a:blipFill rotWithShape="1">
            <a:blip r:embed="rId4">
              <a:alphaModFix/>
            </a:blip>
            <a:stretch>
              <a:fillRect b="0" l="0" r="0" t="0"/>
            </a:stretch>
          </a:blipFill>
          <a:ln>
            <a:noFill/>
          </a:ln>
        </p:spPr>
      </p:sp>
      <p:sp>
        <p:nvSpPr>
          <p:cNvPr id="180" name="Google Shape;180;p29"/>
          <p:cNvSpPr/>
          <p:nvPr/>
        </p:nvSpPr>
        <p:spPr>
          <a:xfrm>
            <a:off x="4101608" y="3981123"/>
            <a:ext cx="2438241" cy="258212"/>
          </a:xfrm>
          <a:custGeom>
            <a:rect b="b" l="l" r="r" t="t"/>
            <a:pathLst>
              <a:path extrusionOk="0" h="516424" w="4876482">
                <a:moveTo>
                  <a:pt x="0" y="0"/>
                </a:moveTo>
                <a:lnTo>
                  <a:pt x="4876483" y="0"/>
                </a:lnTo>
                <a:lnTo>
                  <a:pt x="4876483" y="516423"/>
                </a:lnTo>
                <a:lnTo>
                  <a:pt x="0" y="516423"/>
                </a:lnTo>
                <a:lnTo>
                  <a:pt x="0" y="0"/>
                </a:lnTo>
                <a:close/>
              </a:path>
            </a:pathLst>
          </a:custGeom>
          <a:blipFill rotWithShape="1">
            <a:blip r:embed="rId5">
              <a:alphaModFix/>
            </a:blip>
            <a:stretch>
              <a:fillRect b="0" l="0" r="0" t="-86487"/>
            </a:stretch>
          </a:blipFill>
          <a:ln>
            <a:noFill/>
          </a:ln>
        </p:spPr>
      </p:sp>
      <p:sp>
        <p:nvSpPr>
          <p:cNvPr id="181" name="Google Shape;181;p29"/>
          <p:cNvSpPr/>
          <p:nvPr/>
        </p:nvSpPr>
        <p:spPr>
          <a:xfrm rot="3397668">
            <a:off x="-2338214" y="5073194"/>
            <a:ext cx="6234978" cy="2675372"/>
          </a:xfrm>
          <a:custGeom>
            <a:rect b="b" l="l" r="r" t="t"/>
            <a:pathLst>
              <a:path extrusionOk="0" h="5351480" w="12471670">
                <a:moveTo>
                  <a:pt x="0" y="0"/>
                </a:moveTo>
                <a:lnTo>
                  <a:pt x="12471670" y="0"/>
                </a:lnTo>
                <a:lnTo>
                  <a:pt x="12471670" y="5351480"/>
                </a:lnTo>
                <a:lnTo>
                  <a:pt x="0" y="5351480"/>
                </a:lnTo>
                <a:lnTo>
                  <a:pt x="0" y="0"/>
                </a:lnTo>
                <a:close/>
              </a:path>
            </a:pathLst>
          </a:custGeom>
          <a:blipFill rotWithShape="1">
            <a:blip r:embed="rId4">
              <a:alphaModFix/>
            </a:blip>
            <a:stretch>
              <a:fillRect b="0" l="0" r="0" t="0"/>
            </a:stretch>
          </a:blipFill>
          <a:ln>
            <a:noFill/>
          </a:ln>
        </p:spPr>
      </p:sp>
      <p:sp>
        <p:nvSpPr>
          <p:cNvPr id="182" name="Google Shape;182;p29"/>
          <p:cNvSpPr txBox="1"/>
          <p:nvPr/>
        </p:nvSpPr>
        <p:spPr>
          <a:xfrm>
            <a:off x="675400" y="417675"/>
            <a:ext cx="8910300" cy="554100"/>
          </a:xfrm>
          <a:prstGeom prst="rect">
            <a:avLst/>
          </a:prstGeom>
          <a:noFill/>
          <a:ln>
            <a:noFill/>
          </a:ln>
          <a:effectLst>
            <a:outerShdw blurRad="57150" rotWithShape="0" algn="bl" dir="5400000" dist="19050">
              <a:srgbClr val="000000">
                <a:alpha val="30000"/>
              </a:srgbClr>
            </a:outerShdw>
          </a:effectLst>
        </p:spPr>
        <p:txBody>
          <a:bodyPr anchorCtr="0" anchor="t" bIns="0" lIns="0" spcFirstLastPara="1" rIns="0" wrap="square" tIns="0">
            <a:spAutoFit/>
          </a:bodyPr>
          <a:lstStyle/>
          <a:p>
            <a:pPr indent="0" lvl="0" marL="0" marR="0" rtl="0" algn="l">
              <a:lnSpc>
                <a:spcPct val="104991"/>
              </a:lnSpc>
              <a:spcBef>
                <a:spcPts val="0"/>
              </a:spcBef>
              <a:spcAft>
                <a:spcPts val="0"/>
              </a:spcAft>
              <a:buNone/>
            </a:pPr>
            <a:r>
              <a:rPr b="1" lang="en" sz="3600" u="sng">
                <a:solidFill>
                  <a:srgbClr val="231F20"/>
                </a:solidFill>
                <a:latin typeface="Oswald"/>
                <a:ea typeface="Oswald"/>
                <a:cs typeface="Oswald"/>
                <a:sym typeface="Oswald"/>
              </a:rPr>
              <a:t>WHAT ARE CREDIT SCORES ?</a:t>
            </a:r>
            <a:endParaRPr b="1" sz="3600" u="sng">
              <a:latin typeface="Oswald"/>
              <a:ea typeface="Oswald"/>
              <a:cs typeface="Oswald"/>
              <a:sym typeface="Oswald"/>
            </a:endParaRPr>
          </a:p>
        </p:txBody>
      </p:sp>
      <p:sp>
        <p:nvSpPr>
          <p:cNvPr id="183" name="Google Shape;183;p29"/>
          <p:cNvSpPr txBox="1"/>
          <p:nvPr/>
        </p:nvSpPr>
        <p:spPr>
          <a:xfrm>
            <a:off x="415625" y="1166825"/>
            <a:ext cx="4779900" cy="4386900"/>
          </a:xfrm>
          <a:prstGeom prst="rect">
            <a:avLst/>
          </a:prstGeom>
          <a:noFill/>
          <a:ln>
            <a:noFill/>
          </a:ln>
        </p:spPr>
        <p:txBody>
          <a:bodyPr anchorCtr="0" anchor="t" bIns="0" lIns="0" spcFirstLastPara="1" rIns="0" wrap="square" tIns="0">
            <a:spAutoFit/>
          </a:bodyPr>
          <a:lstStyle/>
          <a:p>
            <a:pPr indent="-323850" lvl="0" marL="457200" rtl="0" algn="just">
              <a:lnSpc>
                <a:spcPct val="150000"/>
              </a:lnSpc>
              <a:spcBef>
                <a:spcPts val="0"/>
              </a:spcBef>
              <a:spcAft>
                <a:spcPts val="0"/>
              </a:spcAft>
              <a:buClr>
                <a:srgbClr val="363636"/>
              </a:buClr>
              <a:buSzPts val="1500"/>
              <a:buFont typeface="Proxima Nova Semibold"/>
              <a:buChar char="●"/>
            </a:pPr>
            <a:r>
              <a:rPr lang="en" sz="1500">
                <a:solidFill>
                  <a:srgbClr val="363636"/>
                </a:solidFill>
                <a:latin typeface="Proxima Nova Semibold"/>
                <a:ea typeface="Proxima Nova Semibold"/>
                <a:cs typeface="Proxima Nova Semibold"/>
                <a:sym typeface="Proxima Nova Semibold"/>
              </a:rPr>
              <a:t>Credit scores are numerical summaries of a person's credit history and creditworthiness</a:t>
            </a:r>
            <a:endParaRPr sz="1500">
              <a:solidFill>
                <a:srgbClr val="363636"/>
              </a:solidFill>
              <a:latin typeface="Proxima Nova Semibold"/>
              <a:ea typeface="Proxima Nova Semibold"/>
              <a:cs typeface="Proxima Nova Semibold"/>
              <a:sym typeface="Proxima Nova Semibold"/>
            </a:endParaRPr>
          </a:p>
          <a:p>
            <a:pPr indent="-323850" lvl="0" marL="457200" rtl="0" algn="just">
              <a:lnSpc>
                <a:spcPct val="150000"/>
              </a:lnSpc>
              <a:spcBef>
                <a:spcPts val="0"/>
              </a:spcBef>
              <a:spcAft>
                <a:spcPts val="0"/>
              </a:spcAft>
              <a:buClr>
                <a:srgbClr val="363636"/>
              </a:buClr>
              <a:buSzPts val="1500"/>
              <a:buFont typeface="Proxima Nova Semibold"/>
              <a:buChar char="●"/>
            </a:pPr>
            <a:r>
              <a:rPr lang="en" sz="1500">
                <a:solidFill>
                  <a:srgbClr val="363636"/>
                </a:solidFill>
                <a:latin typeface="Proxima Nova Semibold"/>
                <a:ea typeface="Proxima Nova Semibold"/>
                <a:cs typeface="Proxima Nova Semibold"/>
                <a:sym typeface="Proxima Nova Semibold"/>
              </a:rPr>
              <a:t>Credit scores are essential in deciding loan approvals, interest rates, and credit limitations since they aid lenders in calculating the risk of providing money to a certain person</a:t>
            </a:r>
            <a:endParaRPr sz="1500">
              <a:solidFill>
                <a:srgbClr val="363636"/>
              </a:solidFill>
              <a:latin typeface="Proxima Nova Semibold"/>
              <a:ea typeface="Proxima Nova Semibold"/>
              <a:cs typeface="Proxima Nova Semibold"/>
              <a:sym typeface="Proxima Nova Semibold"/>
            </a:endParaRPr>
          </a:p>
          <a:p>
            <a:pPr indent="-323850" lvl="0" marL="457200" rtl="0" algn="just">
              <a:lnSpc>
                <a:spcPct val="150000"/>
              </a:lnSpc>
              <a:spcBef>
                <a:spcPts val="0"/>
              </a:spcBef>
              <a:spcAft>
                <a:spcPts val="0"/>
              </a:spcAft>
              <a:buClr>
                <a:srgbClr val="363636"/>
              </a:buClr>
              <a:buSzPts val="1500"/>
              <a:buFont typeface="Proxima Nova Semibold"/>
              <a:buChar char="●"/>
            </a:pPr>
            <a:r>
              <a:rPr lang="en" sz="1500">
                <a:solidFill>
                  <a:srgbClr val="363636"/>
                </a:solidFill>
                <a:latin typeface="Proxima Nova Semibold"/>
                <a:ea typeface="Proxima Nova Semibold"/>
                <a:cs typeface="Proxima Nova Semibold"/>
                <a:sym typeface="Proxima Nova Semibold"/>
              </a:rPr>
              <a:t>Higher credit scores in India indicate reduced credit risk; they are often stated as a three-digit </a:t>
            </a:r>
            <a:r>
              <a:rPr lang="en" sz="1500">
                <a:solidFill>
                  <a:srgbClr val="363636"/>
                </a:solidFill>
                <a:latin typeface="Proxima Nova Semibold"/>
                <a:ea typeface="Proxima Nova Semibold"/>
                <a:cs typeface="Proxima Nova Semibold"/>
                <a:sym typeface="Proxima Nova Semibold"/>
              </a:rPr>
              <a:t>number</a:t>
            </a:r>
            <a:endParaRPr sz="1500">
              <a:solidFill>
                <a:srgbClr val="363636"/>
              </a:solidFill>
              <a:latin typeface="Proxima Nova Semibold"/>
              <a:ea typeface="Proxima Nova Semibold"/>
              <a:cs typeface="Proxima Nova Semibold"/>
              <a:sym typeface="Proxima Nova Semibold"/>
            </a:endParaRPr>
          </a:p>
          <a:p>
            <a:pPr indent="-323850" lvl="0" marL="457200" rtl="0" algn="just">
              <a:lnSpc>
                <a:spcPct val="150000"/>
              </a:lnSpc>
              <a:spcBef>
                <a:spcPts val="0"/>
              </a:spcBef>
              <a:spcAft>
                <a:spcPts val="0"/>
              </a:spcAft>
              <a:buClr>
                <a:srgbClr val="363636"/>
              </a:buClr>
              <a:buSzPts val="1500"/>
              <a:buFont typeface="Proxima Nova Semibold"/>
              <a:buChar char="●"/>
            </a:pPr>
            <a:r>
              <a:rPr lang="en" sz="1500">
                <a:solidFill>
                  <a:srgbClr val="363636"/>
                </a:solidFill>
                <a:latin typeface="Proxima Nova Semibold"/>
                <a:ea typeface="Proxima Nova Semibold"/>
                <a:cs typeface="Proxima Nova Semibold"/>
                <a:sym typeface="Proxima Nova Semibold"/>
              </a:rPr>
              <a:t>Generally a credit score ranges from 300-850</a:t>
            </a:r>
            <a:endParaRPr sz="1500">
              <a:solidFill>
                <a:srgbClr val="363636"/>
              </a:solidFill>
              <a:latin typeface="Proxima Nova Semibold"/>
              <a:ea typeface="Proxima Nova Semibold"/>
              <a:cs typeface="Proxima Nova Semibold"/>
              <a:sym typeface="Proxima Nova Semibold"/>
            </a:endParaRPr>
          </a:p>
          <a:p>
            <a:pPr indent="0" lvl="0" marL="0" rtl="0" algn="just">
              <a:lnSpc>
                <a:spcPct val="150000"/>
              </a:lnSpc>
              <a:spcBef>
                <a:spcPts val="0"/>
              </a:spcBef>
              <a:spcAft>
                <a:spcPts val="0"/>
              </a:spcAft>
              <a:buNone/>
            </a:pPr>
            <a:br>
              <a:rPr lang="en" sz="1500">
                <a:solidFill>
                  <a:schemeClr val="dk1"/>
                </a:solidFill>
                <a:latin typeface="Proxima Nova Semibold"/>
                <a:ea typeface="Proxima Nova Semibold"/>
                <a:cs typeface="Proxima Nova Semibold"/>
                <a:sym typeface="Proxima Nova Semibold"/>
              </a:rPr>
            </a:br>
            <a:endParaRPr sz="1500">
              <a:solidFill>
                <a:schemeClr val="dk1"/>
              </a:solidFill>
              <a:latin typeface="Proxima Nova Semibold"/>
              <a:ea typeface="Proxima Nova Semibold"/>
              <a:cs typeface="Proxima Nova Semibold"/>
              <a:sym typeface="Proxima Nova Semibold"/>
            </a:endParaRPr>
          </a:p>
          <a:p>
            <a:pPr indent="0" lvl="0" marL="914400" rtl="0" algn="just">
              <a:lnSpc>
                <a:spcPct val="150000"/>
              </a:lnSpc>
              <a:spcBef>
                <a:spcPts val="0"/>
              </a:spcBef>
              <a:spcAft>
                <a:spcPts val="0"/>
              </a:spcAft>
              <a:buNone/>
            </a:pPr>
            <a:r>
              <a:t/>
            </a:r>
            <a:endParaRPr sz="1500">
              <a:solidFill>
                <a:schemeClr val="dk1"/>
              </a:solidFill>
              <a:latin typeface="Proxima Nova Semibold"/>
              <a:ea typeface="Proxima Nova Semibold"/>
              <a:cs typeface="Proxima Nova Semibold"/>
              <a:sym typeface="Proxima Nova Semibold"/>
            </a:endParaRPr>
          </a:p>
        </p:txBody>
      </p:sp>
      <p:pic>
        <p:nvPicPr>
          <p:cNvPr descr="Credit Scoring PNG Images With Transparent Background | Free Download On  Lovepik" id="184" name="Google Shape;184;p29"/>
          <p:cNvPicPr preferRelativeResize="0"/>
          <p:nvPr/>
        </p:nvPicPr>
        <p:blipFill rotWithShape="1">
          <a:blip r:embed="rId6">
            <a:alphaModFix/>
          </a:blip>
          <a:srcRect b="0" l="0" r="0" t="0"/>
          <a:stretch/>
        </p:blipFill>
        <p:spPr>
          <a:xfrm>
            <a:off x="6009900" y="1166825"/>
            <a:ext cx="3276475" cy="32764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30"/>
          <p:cNvSpPr/>
          <p:nvPr/>
        </p:nvSpPr>
        <p:spPr>
          <a:xfrm rot="10800000">
            <a:off x="0" y="0"/>
            <a:ext cx="9144000" cy="5143500"/>
          </a:xfrm>
          <a:custGeom>
            <a:rect b="b" l="l" r="r" t="t"/>
            <a:pathLst>
              <a:path extrusionOk="0" h="10287000" w="18288000">
                <a:moveTo>
                  <a:pt x="18288000" y="10287000"/>
                </a:moveTo>
                <a:lnTo>
                  <a:pt x="0" y="10287000"/>
                </a:lnTo>
                <a:lnTo>
                  <a:pt x="0" y="0"/>
                </a:lnTo>
                <a:lnTo>
                  <a:pt x="18288000" y="0"/>
                </a:lnTo>
                <a:lnTo>
                  <a:pt x="18288000" y="10287000"/>
                </a:lnTo>
                <a:close/>
              </a:path>
            </a:pathLst>
          </a:custGeom>
          <a:blipFill rotWithShape="1">
            <a:blip r:embed="rId3">
              <a:alphaModFix/>
            </a:blip>
            <a:stretch>
              <a:fillRect b="-38877" l="0" r="0" t="-38887"/>
            </a:stretch>
          </a:blipFill>
          <a:ln>
            <a:noFill/>
          </a:ln>
        </p:spPr>
      </p:sp>
      <p:sp>
        <p:nvSpPr>
          <p:cNvPr id="190" name="Google Shape;190;p30"/>
          <p:cNvSpPr/>
          <p:nvPr/>
        </p:nvSpPr>
        <p:spPr>
          <a:xfrm rot="3397668">
            <a:off x="6140242" y="466532"/>
            <a:ext cx="6234978" cy="2675372"/>
          </a:xfrm>
          <a:custGeom>
            <a:rect b="b" l="l" r="r" t="t"/>
            <a:pathLst>
              <a:path extrusionOk="0" h="5351480" w="12471670">
                <a:moveTo>
                  <a:pt x="0" y="0"/>
                </a:moveTo>
                <a:lnTo>
                  <a:pt x="12471670" y="0"/>
                </a:lnTo>
                <a:lnTo>
                  <a:pt x="12471670" y="5351480"/>
                </a:lnTo>
                <a:lnTo>
                  <a:pt x="0" y="5351480"/>
                </a:lnTo>
                <a:lnTo>
                  <a:pt x="0" y="0"/>
                </a:lnTo>
                <a:close/>
              </a:path>
            </a:pathLst>
          </a:custGeom>
          <a:blipFill rotWithShape="1">
            <a:blip r:embed="rId4">
              <a:alphaModFix/>
            </a:blip>
            <a:stretch>
              <a:fillRect b="0" l="0" r="0" t="0"/>
            </a:stretch>
          </a:blipFill>
          <a:ln>
            <a:noFill/>
          </a:ln>
        </p:spPr>
      </p:sp>
      <p:sp>
        <p:nvSpPr>
          <p:cNvPr id="191" name="Google Shape;191;p30"/>
          <p:cNvSpPr/>
          <p:nvPr/>
        </p:nvSpPr>
        <p:spPr>
          <a:xfrm>
            <a:off x="4101608" y="3981123"/>
            <a:ext cx="2438241" cy="258212"/>
          </a:xfrm>
          <a:custGeom>
            <a:rect b="b" l="l" r="r" t="t"/>
            <a:pathLst>
              <a:path extrusionOk="0" h="516424" w="4876482">
                <a:moveTo>
                  <a:pt x="0" y="0"/>
                </a:moveTo>
                <a:lnTo>
                  <a:pt x="4876483" y="0"/>
                </a:lnTo>
                <a:lnTo>
                  <a:pt x="4876483" y="516423"/>
                </a:lnTo>
                <a:lnTo>
                  <a:pt x="0" y="516423"/>
                </a:lnTo>
                <a:lnTo>
                  <a:pt x="0" y="0"/>
                </a:lnTo>
                <a:close/>
              </a:path>
            </a:pathLst>
          </a:custGeom>
          <a:blipFill rotWithShape="1">
            <a:blip r:embed="rId5">
              <a:alphaModFix/>
            </a:blip>
            <a:stretch>
              <a:fillRect b="0" l="0" r="0" t="-86487"/>
            </a:stretch>
          </a:blipFill>
          <a:ln>
            <a:noFill/>
          </a:ln>
        </p:spPr>
      </p:sp>
      <p:sp>
        <p:nvSpPr>
          <p:cNvPr id="192" name="Google Shape;192;p30"/>
          <p:cNvSpPr/>
          <p:nvPr/>
        </p:nvSpPr>
        <p:spPr>
          <a:xfrm rot="3397668">
            <a:off x="-2338214" y="5073194"/>
            <a:ext cx="6234978" cy="2675372"/>
          </a:xfrm>
          <a:custGeom>
            <a:rect b="b" l="l" r="r" t="t"/>
            <a:pathLst>
              <a:path extrusionOk="0" h="5351480" w="12471670">
                <a:moveTo>
                  <a:pt x="0" y="0"/>
                </a:moveTo>
                <a:lnTo>
                  <a:pt x="12471670" y="0"/>
                </a:lnTo>
                <a:lnTo>
                  <a:pt x="12471670" y="5351480"/>
                </a:lnTo>
                <a:lnTo>
                  <a:pt x="0" y="5351480"/>
                </a:lnTo>
                <a:lnTo>
                  <a:pt x="0" y="0"/>
                </a:lnTo>
                <a:close/>
              </a:path>
            </a:pathLst>
          </a:custGeom>
          <a:blipFill rotWithShape="1">
            <a:blip r:embed="rId4">
              <a:alphaModFix/>
            </a:blip>
            <a:stretch>
              <a:fillRect b="0" l="0" r="0" t="0"/>
            </a:stretch>
          </a:blipFill>
          <a:ln>
            <a:noFill/>
          </a:ln>
        </p:spPr>
      </p:sp>
      <p:sp>
        <p:nvSpPr>
          <p:cNvPr id="193" name="Google Shape;193;p30"/>
          <p:cNvSpPr txBox="1"/>
          <p:nvPr/>
        </p:nvSpPr>
        <p:spPr>
          <a:xfrm>
            <a:off x="532500" y="352725"/>
            <a:ext cx="8611500" cy="554100"/>
          </a:xfrm>
          <a:prstGeom prst="rect">
            <a:avLst/>
          </a:prstGeom>
          <a:noFill/>
          <a:ln>
            <a:noFill/>
          </a:ln>
          <a:effectLst>
            <a:outerShdw blurRad="57150" rotWithShape="0" algn="bl" dir="5400000" dist="19050">
              <a:srgbClr val="000000">
                <a:alpha val="30000"/>
              </a:srgbClr>
            </a:outerShdw>
          </a:effectLst>
        </p:spPr>
        <p:txBody>
          <a:bodyPr anchorCtr="0" anchor="t" bIns="0" lIns="0" spcFirstLastPara="1" rIns="0" wrap="square" tIns="0">
            <a:spAutoFit/>
          </a:bodyPr>
          <a:lstStyle/>
          <a:p>
            <a:pPr indent="0" lvl="0" marL="0" rtl="0" algn="l">
              <a:lnSpc>
                <a:spcPct val="129980"/>
              </a:lnSpc>
              <a:spcBef>
                <a:spcPts val="0"/>
              </a:spcBef>
              <a:spcAft>
                <a:spcPts val="0"/>
              </a:spcAft>
              <a:buClr>
                <a:srgbClr val="FF726D"/>
              </a:buClr>
              <a:buSzPts val="1900"/>
              <a:buFont typeface="Inconsolata"/>
              <a:buNone/>
            </a:pPr>
            <a:r>
              <a:rPr b="1" lang="en" sz="3600" u="sng">
                <a:solidFill>
                  <a:schemeClr val="dk1"/>
                </a:solidFill>
                <a:latin typeface="Oswald"/>
                <a:ea typeface="Oswald"/>
                <a:cs typeface="Oswald"/>
                <a:sym typeface="Oswald"/>
              </a:rPr>
              <a:t>FACTORS AFFECTING CREDIT SCORES IN INDIA</a:t>
            </a:r>
            <a:endParaRPr b="1" sz="3600" u="sng">
              <a:solidFill>
                <a:schemeClr val="dk1"/>
              </a:solidFill>
              <a:latin typeface="Oswald"/>
              <a:ea typeface="Oswald"/>
              <a:cs typeface="Oswald"/>
              <a:sym typeface="Oswald"/>
            </a:endParaRPr>
          </a:p>
        </p:txBody>
      </p:sp>
      <p:sp>
        <p:nvSpPr>
          <p:cNvPr id="194" name="Google Shape;194;p30"/>
          <p:cNvSpPr txBox="1"/>
          <p:nvPr/>
        </p:nvSpPr>
        <p:spPr>
          <a:xfrm>
            <a:off x="0" y="1166825"/>
            <a:ext cx="8376600" cy="4423800"/>
          </a:xfrm>
          <a:prstGeom prst="rect">
            <a:avLst/>
          </a:prstGeom>
          <a:noFill/>
          <a:ln>
            <a:noFill/>
          </a:ln>
        </p:spPr>
        <p:txBody>
          <a:bodyPr anchorCtr="0" anchor="t" bIns="0" lIns="0" spcFirstLastPara="1" rIns="0" wrap="square" tIns="0">
            <a:spAutoFit/>
          </a:bodyPr>
          <a:lstStyle/>
          <a:p>
            <a:pPr indent="-317500" lvl="1" marL="914400" rtl="0" algn="l">
              <a:lnSpc>
                <a:spcPct val="115000"/>
              </a:lnSpc>
              <a:spcBef>
                <a:spcPts val="0"/>
              </a:spcBef>
              <a:spcAft>
                <a:spcPts val="0"/>
              </a:spcAft>
              <a:buClr>
                <a:schemeClr val="dk1"/>
              </a:buClr>
              <a:buSzPts val="1400"/>
              <a:buFont typeface="Proxima Nova Semibold"/>
              <a:buChar char="•"/>
            </a:pPr>
            <a:r>
              <a:rPr b="1" lang="en">
                <a:solidFill>
                  <a:schemeClr val="dk1"/>
                </a:solidFill>
                <a:latin typeface="Proxima Nova"/>
                <a:ea typeface="Proxima Nova"/>
                <a:cs typeface="Proxima Nova"/>
                <a:sym typeface="Proxima Nova"/>
              </a:rPr>
              <a:t>Payment History(35%) :</a:t>
            </a:r>
            <a:r>
              <a:rPr b="1" lang="en">
                <a:solidFill>
                  <a:srgbClr val="888888"/>
                </a:solidFill>
                <a:latin typeface="Proxima Nova"/>
                <a:ea typeface="Proxima Nova"/>
                <a:cs typeface="Proxima Nova"/>
                <a:sym typeface="Proxima Nova"/>
              </a:rPr>
              <a:t> </a:t>
            </a:r>
            <a:r>
              <a:rPr lang="en">
                <a:solidFill>
                  <a:srgbClr val="363636"/>
                </a:solidFill>
                <a:latin typeface="Proxima Nova Semibold"/>
                <a:ea typeface="Proxima Nova Semibold"/>
                <a:cs typeface="Proxima Nova Semibold"/>
                <a:sym typeface="Proxima Nova Semibold"/>
              </a:rPr>
              <a:t>Your payment history carries the most weight in factors that affect your credit score, because it reveals whether you have a history of repaying funds that are loaned to you </a:t>
            </a:r>
            <a:endParaRPr>
              <a:solidFill>
                <a:srgbClr val="363636"/>
              </a:solidFill>
              <a:latin typeface="Proxima Nova Semibold"/>
              <a:ea typeface="Proxima Nova Semibold"/>
              <a:cs typeface="Proxima Nova Semibold"/>
              <a:sym typeface="Proxima Nova Semibold"/>
            </a:endParaRPr>
          </a:p>
          <a:p>
            <a:pPr indent="-317500" lvl="1" marL="914400" rtl="0" algn="l">
              <a:lnSpc>
                <a:spcPct val="115000"/>
              </a:lnSpc>
              <a:spcBef>
                <a:spcPts val="0"/>
              </a:spcBef>
              <a:spcAft>
                <a:spcPts val="0"/>
              </a:spcAft>
              <a:buClr>
                <a:schemeClr val="dk1"/>
              </a:buClr>
              <a:buSzPts val="1400"/>
              <a:buFont typeface="Proxima Nova Semibold"/>
              <a:buChar char="•"/>
            </a:pPr>
            <a:r>
              <a:rPr b="1" lang="en">
                <a:solidFill>
                  <a:schemeClr val="dk1"/>
                </a:solidFill>
                <a:latin typeface="Proxima Nova"/>
                <a:ea typeface="Proxima Nova"/>
                <a:cs typeface="Proxima Nova"/>
                <a:sym typeface="Proxima Nova"/>
              </a:rPr>
              <a:t>Credit Utilisation ratio(30%) :</a:t>
            </a:r>
            <a:r>
              <a:rPr b="1" lang="en">
                <a:solidFill>
                  <a:srgbClr val="363636"/>
                </a:solidFill>
                <a:latin typeface="Proxima Nova"/>
                <a:ea typeface="Proxima Nova"/>
                <a:cs typeface="Proxima Nova"/>
                <a:sym typeface="Proxima Nova"/>
              </a:rPr>
              <a:t> </a:t>
            </a:r>
            <a:r>
              <a:rPr lang="en">
                <a:solidFill>
                  <a:srgbClr val="363636"/>
                </a:solidFill>
                <a:latin typeface="Proxima Nova Semibold"/>
                <a:ea typeface="Proxima Nova Semibold"/>
                <a:cs typeface="Proxima Nova Semibold"/>
                <a:sym typeface="Proxima Nova Semibold"/>
              </a:rPr>
              <a:t>Measures how much debt you have compared to your available credit limits</a:t>
            </a:r>
            <a:endParaRPr>
              <a:solidFill>
                <a:srgbClr val="363636"/>
              </a:solidFill>
              <a:latin typeface="Proxima Nova Semibold"/>
              <a:ea typeface="Proxima Nova Semibold"/>
              <a:cs typeface="Proxima Nova Semibold"/>
              <a:sym typeface="Proxima Nova Semibold"/>
            </a:endParaRPr>
          </a:p>
          <a:p>
            <a:pPr indent="-317500" lvl="1" marL="914400" rtl="0" algn="l">
              <a:lnSpc>
                <a:spcPct val="115000"/>
              </a:lnSpc>
              <a:spcBef>
                <a:spcPts val="0"/>
              </a:spcBef>
              <a:spcAft>
                <a:spcPts val="0"/>
              </a:spcAft>
              <a:buClr>
                <a:schemeClr val="dk1"/>
              </a:buClr>
              <a:buSzPts val="1400"/>
              <a:buFont typeface="Proxima Nova Semibold"/>
              <a:buChar char="•"/>
            </a:pPr>
            <a:r>
              <a:rPr b="1" lang="en">
                <a:solidFill>
                  <a:schemeClr val="dk1"/>
                </a:solidFill>
                <a:latin typeface="Proxima Nova"/>
                <a:ea typeface="Proxima Nova"/>
                <a:cs typeface="Proxima Nova"/>
                <a:sym typeface="Proxima Nova"/>
              </a:rPr>
              <a:t>Credit History(10%) : </a:t>
            </a:r>
            <a:r>
              <a:rPr lang="en">
                <a:solidFill>
                  <a:srgbClr val="363636"/>
                </a:solidFill>
                <a:latin typeface="Proxima Nova Semibold"/>
                <a:ea typeface="Proxima Nova Semibold"/>
                <a:cs typeface="Proxima Nova Semibold"/>
                <a:sym typeface="Proxima Nova Semibold"/>
              </a:rPr>
              <a:t>Creditors like to see how long you have been using credit. For how many years have you had obligations? How old is your oldest account? What is the average age of all your accounts?</a:t>
            </a:r>
            <a:endParaRPr>
              <a:solidFill>
                <a:srgbClr val="363636"/>
              </a:solidFill>
              <a:latin typeface="Proxima Nova Semibold"/>
              <a:ea typeface="Proxima Nova Semibold"/>
              <a:cs typeface="Proxima Nova Semibold"/>
              <a:sym typeface="Proxima Nova Semibold"/>
            </a:endParaRPr>
          </a:p>
          <a:p>
            <a:pPr indent="-317500" lvl="1" marL="914400" rtl="0" algn="l">
              <a:lnSpc>
                <a:spcPct val="150000"/>
              </a:lnSpc>
              <a:spcBef>
                <a:spcPts val="0"/>
              </a:spcBef>
              <a:spcAft>
                <a:spcPts val="0"/>
              </a:spcAft>
              <a:buClr>
                <a:schemeClr val="dk1"/>
              </a:buClr>
              <a:buSzPts val="1400"/>
              <a:buFont typeface="Proxima Nova Semibold"/>
              <a:buChar char="•"/>
            </a:pPr>
            <a:r>
              <a:rPr b="1" lang="en">
                <a:solidFill>
                  <a:schemeClr val="dk1"/>
                </a:solidFill>
                <a:latin typeface="Proxima Nova"/>
                <a:ea typeface="Proxima Nova"/>
                <a:cs typeface="Proxima Nova"/>
                <a:sym typeface="Proxima Nova"/>
              </a:rPr>
              <a:t>New Credit(10%) : </a:t>
            </a:r>
            <a:r>
              <a:rPr lang="en">
                <a:solidFill>
                  <a:srgbClr val="363636"/>
                </a:solidFill>
                <a:latin typeface="Proxima Nova Semibold"/>
                <a:ea typeface="Proxima Nova Semibold"/>
                <a:cs typeface="Proxima Nova Semibold"/>
                <a:sym typeface="Proxima Nova Semibold"/>
              </a:rPr>
              <a:t>How many new accounts you have. It factors in accounts you have applied for recently and considers the last time you opened a new account</a:t>
            </a:r>
            <a:endParaRPr>
              <a:solidFill>
                <a:srgbClr val="363636"/>
              </a:solidFill>
              <a:latin typeface="Proxima Nova Semibold"/>
              <a:ea typeface="Proxima Nova Semibold"/>
              <a:cs typeface="Proxima Nova Semibold"/>
              <a:sym typeface="Proxima Nova Semibold"/>
            </a:endParaRPr>
          </a:p>
          <a:p>
            <a:pPr indent="-317500" lvl="1" marL="914400" rtl="0" algn="l">
              <a:lnSpc>
                <a:spcPct val="150000"/>
              </a:lnSpc>
              <a:spcBef>
                <a:spcPts val="0"/>
              </a:spcBef>
              <a:spcAft>
                <a:spcPts val="0"/>
              </a:spcAft>
              <a:buClr>
                <a:schemeClr val="dk1"/>
              </a:buClr>
              <a:buSzPts val="1400"/>
              <a:buFont typeface="Proxima Nova Semibold"/>
              <a:buChar char="•"/>
            </a:pPr>
            <a:r>
              <a:rPr b="1" lang="en">
                <a:solidFill>
                  <a:schemeClr val="dk1"/>
                </a:solidFill>
                <a:latin typeface="Proxima Nova"/>
                <a:ea typeface="Proxima Nova"/>
                <a:cs typeface="Proxima Nova"/>
                <a:sym typeface="Proxima Nova"/>
              </a:rPr>
              <a:t>Types of Credit in Use (10%) : </a:t>
            </a:r>
            <a:r>
              <a:rPr lang="en">
                <a:solidFill>
                  <a:srgbClr val="363636"/>
                </a:solidFill>
                <a:latin typeface="Proxima Nova Semibold"/>
                <a:ea typeface="Proxima Nova Semibold"/>
                <a:cs typeface="Proxima Nova Semibold"/>
                <a:sym typeface="Proxima Nova Semibold"/>
              </a:rPr>
              <a:t>Whether you have a mix of different types of credit, such as credit cards, store accounts, instalment loans, and mortgages. It also looks at how many total accounts you have</a:t>
            </a:r>
            <a:endParaRPr>
              <a:solidFill>
                <a:srgbClr val="363636"/>
              </a:solidFill>
              <a:latin typeface="Proxima Nova Semibold"/>
              <a:ea typeface="Proxima Nova Semibold"/>
              <a:cs typeface="Proxima Nova Semibold"/>
              <a:sym typeface="Proxima Nova Semibold"/>
            </a:endParaRPr>
          </a:p>
          <a:p>
            <a:pPr indent="0" lvl="0" marL="914400" rtl="0" algn="l">
              <a:lnSpc>
                <a:spcPct val="115000"/>
              </a:lnSpc>
              <a:spcBef>
                <a:spcPts val="0"/>
              </a:spcBef>
              <a:spcAft>
                <a:spcPts val="0"/>
              </a:spcAft>
              <a:buNone/>
            </a:pPr>
            <a:r>
              <a:t/>
            </a:r>
            <a:endParaRPr>
              <a:solidFill>
                <a:schemeClr val="dk1"/>
              </a:solidFill>
              <a:latin typeface="Proxima Nova Semibold"/>
              <a:ea typeface="Proxima Nova Semibold"/>
              <a:cs typeface="Proxima Nova Semibold"/>
              <a:sym typeface="Proxima Nova Semibold"/>
            </a:endParaRPr>
          </a:p>
          <a:p>
            <a:pPr indent="0" lvl="0" marL="0" rtl="0" algn="just">
              <a:lnSpc>
                <a:spcPct val="150000"/>
              </a:lnSpc>
              <a:spcBef>
                <a:spcPts val="0"/>
              </a:spcBef>
              <a:spcAft>
                <a:spcPts val="0"/>
              </a:spcAft>
              <a:buNone/>
            </a:pPr>
            <a:r>
              <a:t/>
            </a:r>
            <a:endParaRPr sz="1500">
              <a:solidFill>
                <a:schemeClr val="dk1"/>
              </a:solidFill>
              <a:latin typeface="Proxima Nova Semibold"/>
              <a:ea typeface="Proxima Nova Semibold"/>
              <a:cs typeface="Proxima Nova Semibold"/>
              <a:sym typeface="Proxima Nova Semibold"/>
            </a:endParaRPr>
          </a:p>
          <a:p>
            <a:pPr indent="0" lvl="0" marL="914400" rtl="0" algn="just">
              <a:lnSpc>
                <a:spcPct val="150000"/>
              </a:lnSpc>
              <a:spcBef>
                <a:spcPts val="0"/>
              </a:spcBef>
              <a:spcAft>
                <a:spcPts val="0"/>
              </a:spcAft>
              <a:buNone/>
            </a:pPr>
            <a:r>
              <a:t/>
            </a:r>
            <a:endParaRPr sz="1500">
              <a:solidFill>
                <a:schemeClr val="dk1"/>
              </a:solidFill>
              <a:latin typeface="Proxima Nova Semibold"/>
              <a:ea typeface="Proxima Nova Semibold"/>
              <a:cs typeface="Proxima Nova Semibold"/>
              <a:sym typeface="Proxima Nova Semibo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31"/>
          <p:cNvSpPr/>
          <p:nvPr/>
        </p:nvSpPr>
        <p:spPr>
          <a:xfrm rot="10800000">
            <a:off x="0" y="0"/>
            <a:ext cx="9144000" cy="5143500"/>
          </a:xfrm>
          <a:custGeom>
            <a:rect b="b" l="l" r="r" t="t"/>
            <a:pathLst>
              <a:path extrusionOk="0" h="10287000" w="18288000">
                <a:moveTo>
                  <a:pt x="18288000" y="10287000"/>
                </a:moveTo>
                <a:lnTo>
                  <a:pt x="0" y="10287000"/>
                </a:lnTo>
                <a:lnTo>
                  <a:pt x="0" y="0"/>
                </a:lnTo>
                <a:lnTo>
                  <a:pt x="18288000" y="0"/>
                </a:lnTo>
                <a:lnTo>
                  <a:pt x="18288000" y="10287000"/>
                </a:lnTo>
                <a:close/>
              </a:path>
            </a:pathLst>
          </a:custGeom>
          <a:blipFill rotWithShape="1">
            <a:blip r:embed="rId3">
              <a:alphaModFix/>
            </a:blip>
            <a:stretch>
              <a:fillRect b="-38877" l="0" r="0" t="-38887"/>
            </a:stretch>
          </a:blipFill>
          <a:ln>
            <a:noFill/>
          </a:ln>
        </p:spPr>
      </p:sp>
      <p:sp>
        <p:nvSpPr>
          <p:cNvPr id="200" name="Google Shape;200;p31"/>
          <p:cNvSpPr/>
          <p:nvPr/>
        </p:nvSpPr>
        <p:spPr>
          <a:xfrm rot="3397668">
            <a:off x="-2406283" y="2631282"/>
            <a:ext cx="6234978" cy="2675372"/>
          </a:xfrm>
          <a:custGeom>
            <a:rect b="b" l="l" r="r" t="t"/>
            <a:pathLst>
              <a:path extrusionOk="0" h="5351480" w="12471670">
                <a:moveTo>
                  <a:pt x="0" y="0"/>
                </a:moveTo>
                <a:lnTo>
                  <a:pt x="12471670" y="0"/>
                </a:lnTo>
                <a:lnTo>
                  <a:pt x="12471670" y="5351480"/>
                </a:lnTo>
                <a:lnTo>
                  <a:pt x="0" y="5351480"/>
                </a:lnTo>
                <a:lnTo>
                  <a:pt x="0" y="0"/>
                </a:lnTo>
                <a:close/>
              </a:path>
            </a:pathLst>
          </a:custGeom>
          <a:blipFill rotWithShape="1">
            <a:blip r:embed="rId4">
              <a:alphaModFix/>
            </a:blip>
            <a:stretch>
              <a:fillRect b="0" l="0" r="0" t="0"/>
            </a:stretch>
          </a:blipFill>
          <a:ln>
            <a:noFill/>
          </a:ln>
        </p:spPr>
      </p:sp>
      <p:sp>
        <p:nvSpPr>
          <p:cNvPr id="201" name="Google Shape;201;p31"/>
          <p:cNvSpPr/>
          <p:nvPr/>
        </p:nvSpPr>
        <p:spPr>
          <a:xfrm>
            <a:off x="4101608" y="3981123"/>
            <a:ext cx="2438241" cy="258212"/>
          </a:xfrm>
          <a:custGeom>
            <a:rect b="b" l="l" r="r" t="t"/>
            <a:pathLst>
              <a:path extrusionOk="0" h="516424" w="4876482">
                <a:moveTo>
                  <a:pt x="0" y="0"/>
                </a:moveTo>
                <a:lnTo>
                  <a:pt x="4876483" y="0"/>
                </a:lnTo>
                <a:lnTo>
                  <a:pt x="4876483" y="516423"/>
                </a:lnTo>
                <a:lnTo>
                  <a:pt x="0" y="516423"/>
                </a:lnTo>
                <a:lnTo>
                  <a:pt x="0" y="0"/>
                </a:lnTo>
                <a:close/>
              </a:path>
            </a:pathLst>
          </a:custGeom>
          <a:blipFill rotWithShape="1">
            <a:blip r:embed="rId5">
              <a:alphaModFix/>
            </a:blip>
            <a:stretch>
              <a:fillRect b="0" l="0" r="0" t="-86487"/>
            </a:stretch>
          </a:blipFill>
          <a:ln>
            <a:noFill/>
          </a:ln>
        </p:spPr>
      </p:sp>
      <p:sp>
        <p:nvSpPr>
          <p:cNvPr id="202" name="Google Shape;202;p31"/>
          <p:cNvSpPr txBox="1"/>
          <p:nvPr/>
        </p:nvSpPr>
        <p:spPr>
          <a:xfrm>
            <a:off x="610550" y="391700"/>
            <a:ext cx="8468400" cy="477300"/>
          </a:xfrm>
          <a:prstGeom prst="rect">
            <a:avLst/>
          </a:prstGeom>
          <a:noFill/>
          <a:ln>
            <a:noFill/>
          </a:ln>
          <a:effectLst>
            <a:outerShdw blurRad="57150" rotWithShape="0" algn="bl" dir="5400000" dist="19050">
              <a:srgbClr val="000000">
                <a:alpha val="30000"/>
              </a:srgbClr>
            </a:outerShdw>
          </a:effectLst>
        </p:spPr>
        <p:txBody>
          <a:bodyPr anchorCtr="0" anchor="t" bIns="0" lIns="0" spcFirstLastPara="1" rIns="0" wrap="square" tIns="0">
            <a:spAutoFit/>
          </a:bodyPr>
          <a:lstStyle/>
          <a:p>
            <a:pPr indent="0" lvl="0" marL="0" rtl="0" algn="l">
              <a:lnSpc>
                <a:spcPct val="129980"/>
              </a:lnSpc>
              <a:spcBef>
                <a:spcPts val="0"/>
              </a:spcBef>
              <a:spcAft>
                <a:spcPts val="0"/>
              </a:spcAft>
              <a:buSzPts val="1900"/>
              <a:buNone/>
            </a:pPr>
            <a:r>
              <a:rPr b="1" lang="en" sz="3100" u="sng">
                <a:solidFill>
                  <a:schemeClr val="dk1"/>
                </a:solidFill>
                <a:latin typeface="Oswald"/>
                <a:ea typeface="Oswald"/>
                <a:cs typeface="Oswald"/>
                <a:sym typeface="Oswald"/>
              </a:rPr>
              <a:t>COMPANIES CALCULATING CREDIT SCORES IN INDIA</a:t>
            </a:r>
            <a:endParaRPr b="1" sz="3100" u="sng">
              <a:solidFill>
                <a:schemeClr val="dk1"/>
              </a:solidFill>
              <a:latin typeface="Oswald"/>
              <a:ea typeface="Oswald"/>
              <a:cs typeface="Oswald"/>
              <a:sym typeface="Oswald"/>
            </a:endParaRPr>
          </a:p>
        </p:txBody>
      </p:sp>
      <p:sp>
        <p:nvSpPr>
          <p:cNvPr id="203" name="Google Shape;203;p31"/>
          <p:cNvSpPr txBox="1"/>
          <p:nvPr/>
        </p:nvSpPr>
        <p:spPr>
          <a:xfrm>
            <a:off x="324725" y="1166825"/>
            <a:ext cx="5183700" cy="5604300"/>
          </a:xfrm>
          <a:prstGeom prst="rect">
            <a:avLst/>
          </a:prstGeom>
          <a:noFill/>
          <a:ln>
            <a:noFill/>
          </a:ln>
        </p:spPr>
        <p:txBody>
          <a:bodyPr anchorCtr="0" anchor="t" bIns="0" lIns="0" spcFirstLastPara="1" rIns="0" wrap="square" tIns="0">
            <a:spAutoFit/>
          </a:bodyPr>
          <a:lstStyle/>
          <a:p>
            <a:pPr indent="0" lvl="0" marL="457200" rtl="0" algn="just">
              <a:lnSpc>
                <a:spcPct val="150000"/>
              </a:lnSpc>
              <a:spcBef>
                <a:spcPts val="0"/>
              </a:spcBef>
              <a:spcAft>
                <a:spcPts val="0"/>
              </a:spcAft>
              <a:buNone/>
            </a:pPr>
            <a:r>
              <a:rPr lang="en">
                <a:solidFill>
                  <a:srgbClr val="363636"/>
                </a:solidFill>
                <a:latin typeface="Proxima Nova Semibold"/>
                <a:ea typeface="Proxima Nova Semibold"/>
                <a:cs typeface="Proxima Nova Semibold"/>
                <a:sym typeface="Proxima Nova Semibold"/>
              </a:rPr>
              <a:t>Overview of the major credit rating companies in India:</a:t>
            </a:r>
            <a:endParaRPr>
              <a:solidFill>
                <a:srgbClr val="363636"/>
              </a:solidFill>
              <a:latin typeface="Proxima Nova Semibold"/>
              <a:ea typeface="Proxima Nova Semibold"/>
              <a:cs typeface="Proxima Nova Semibold"/>
              <a:sym typeface="Proxima Nova Semibold"/>
            </a:endParaRPr>
          </a:p>
          <a:p>
            <a:pPr indent="-285750" lvl="1" marL="914400" rtl="0" algn="just">
              <a:lnSpc>
                <a:spcPct val="150000"/>
              </a:lnSpc>
              <a:spcBef>
                <a:spcPts val="0"/>
              </a:spcBef>
              <a:spcAft>
                <a:spcPts val="0"/>
              </a:spcAft>
              <a:buClr>
                <a:srgbClr val="363636"/>
              </a:buClr>
              <a:buSzPts val="900"/>
              <a:buFont typeface="Proxima Nova Semibold"/>
              <a:buChar char="○"/>
            </a:pPr>
            <a:r>
              <a:rPr b="1" lang="en">
                <a:solidFill>
                  <a:srgbClr val="363636"/>
                </a:solidFill>
                <a:latin typeface="Proxima Nova"/>
                <a:ea typeface="Proxima Nova"/>
                <a:cs typeface="Proxima Nova"/>
                <a:sym typeface="Proxima Nova"/>
              </a:rPr>
              <a:t>CIBIL (Credit Information Bureau (India) Limited)</a:t>
            </a:r>
            <a:r>
              <a:rPr lang="en">
                <a:solidFill>
                  <a:srgbClr val="363636"/>
                </a:solidFill>
                <a:latin typeface="Proxima Nova Semibold"/>
                <a:ea typeface="Proxima Nova Semibold"/>
                <a:cs typeface="Proxima Nova Semibold"/>
                <a:sym typeface="Proxima Nova Semibold"/>
              </a:rPr>
              <a:t>: One of the leading providers of credit ratings for individuals and corporations</a:t>
            </a:r>
            <a:endParaRPr>
              <a:solidFill>
                <a:srgbClr val="363636"/>
              </a:solidFill>
              <a:latin typeface="Proxima Nova Semibold"/>
              <a:ea typeface="Proxima Nova Semibold"/>
              <a:cs typeface="Proxima Nova Semibold"/>
              <a:sym typeface="Proxima Nova Semibold"/>
            </a:endParaRPr>
          </a:p>
          <a:p>
            <a:pPr indent="-285750" lvl="1" marL="914400" rtl="0" algn="just">
              <a:lnSpc>
                <a:spcPct val="150000"/>
              </a:lnSpc>
              <a:spcBef>
                <a:spcPts val="0"/>
              </a:spcBef>
              <a:spcAft>
                <a:spcPts val="0"/>
              </a:spcAft>
              <a:buClr>
                <a:srgbClr val="363636"/>
              </a:buClr>
              <a:buSzPts val="900"/>
              <a:buFont typeface="Proxima Nova Semibold"/>
              <a:buChar char="○"/>
            </a:pPr>
            <a:r>
              <a:rPr b="1" lang="en">
                <a:solidFill>
                  <a:srgbClr val="363636"/>
                </a:solidFill>
                <a:latin typeface="Proxima Nova"/>
                <a:ea typeface="Proxima Nova"/>
                <a:cs typeface="Proxima Nova"/>
                <a:sym typeface="Proxima Nova"/>
              </a:rPr>
              <a:t>Equifax:</a:t>
            </a:r>
            <a:r>
              <a:rPr lang="en">
                <a:solidFill>
                  <a:srgbClr val="363636"/>
                </a:solidFill>
                <a:latin typeface="Proxima Nova Semibold"/>
                <a:ea typeface="Proxima Nova Semibold"/>
                <a:cs typeface="Proxima Nova Semibold"/>
                <a:sym typeface="Proxima Nova Semibold"/>
              </a:rPr>
              <a:t> A multinational credit information provider with operations in India, offering credit scores and reports</a:t>
            </a:r>
            <a:endParaRPr>
              <a:solidFill>
                <a:srgbClr val="363636"/>
              </a:solidFill>
              <a:latin typeface="Proxima Nova Semibold"/>
              <a:ea typeface="Proxima Nova Semibold"/>
              <a:cs typeface="Proxima Nova Semibold"/>
              <a:sym typeface="Proxima Nova Semibold"/>
            </a:endParaRPr>
          </a:p>
          <a:p>
            <a:pPr indent="-285750" lvl="1" marL="914400" rtl="0" algn="just">
              <a:lnSpc>
                <a:spcPct val="150000"/>
              </a:lnSpc>
              <a:spcBef>
                <a:spcPts val="0"/>
              </a:spcBef>
              <a:spcAft>
                <a:spcPts val="0"/>
              </a:spcAft>
              <a:buClr>
                <a:srgbClr val="363636"/>
              </a:buClr>
              <a:buSzPts val="900"/>
              <a:buFont typeface="Proxima Nova Semibold"/>
              <a:buChar char="○"/>
            </a:pPr>
            <a:r>
              <a:rPr b="1" lang="en">
                <a:solidFill>
                  <a:srgbClr val="363636"/>
                </a:solidFill>
                <a:latin typeface="Proxima Nova"/>
                <a:ea typeface="Proxima Nova"/>
                <a:cs typeface="Proxima Nova"/>
                <a:sym typeface="Proxima Nova"/>
              </a:rPr>
              <a:t>Experian:</a:t>
            </a:r>
            <a:r>
              <a:rPr lang="en">
                <a:solidFill>
                  <a:srgbClr val="363636"/>
                </a:solidFill>
                <a:latin typeface="Proxima Nova Semibold"/>
                <a:ea typeface="Proxima Nova Semibold"/>
                <a:cs typeface="Proxima Nova Semibold"/>
                <a:sym typeface="Proxima Nova Semibold"/>
              </a:rPr>
              <a:t> A significant provider of credit information and services in India, including credit ratings</a:t>
            </a:r>
            <a:endParaRPr>
              <a:solidFill>
                <a:srgbClr val="363636"/>
              </a:solidFill>
              <a:latin typeface="Proxima Nova Semibold"/>
              <a:ea typeface="Proxima Nova Semibold"/>
              <a:cs typeface="Proxima Nova Semibold"/>
              <a:sym typeface="Proxima Nova Semibold"/>
            </a:endParaRPr>
          </a:p>
          <a:p>
            <a:pPr indent="-285750" lvl="1" marL="914400" rtl="0" algn="just">
              <a:lnSpc>
                <a:spcPct val="150000"/>
              </a:lnSpc>
              <a:spcBef>
                <a:spcPts val="0"/>
              </a:spcBef>
              <a:spcAft>
                <a:spcPts val="0"/>
              </a:spcAft>
              <a:buClr>
                <a:srgbClr val="363636"/>
              </a:buClr>
              <a:buSzPts val="900"/>
              <a:buFont typeface="Proxima Nova Semibold"/>
              <a:buChar char="○"/>
            </a:pPr>
            <a:r>
              <a:rPr b="1" lang="en">
                <a:solidFill>
                  <a:srgbClr val="363636"/>
                </a:solidFill>
                <a:latin typeface="Proxima Nova"/>
                <a:ea typeface="Proxima Nova"/>
                <a:cs typeface="Proxima Nova"/>
                <a:sym typeface="Proxima Nova"/>
              </a:rPr>
              <a:t>CRIF High Mark:</a:t>
            </a:r>
            <a:r>
              <a:rPr lang="en">
                <a:solidFill>
                  <a:srgbClr val="363636"/>
                </a:solidFill>
                <a:latin typeface="Proxima Nova Semibold"/>
                <a:ea typeface="Proxima Nova Semibold"/>
                <a:cs typeface="Proxima Nova Semibold"/>
                <a:sym typeface="Proxima Nova Semibold"/>
              </a:rPr>
              <a:t> A credit agency that computes credit ratings and provides credit-related services to customers and lenders</a:t>
            </a:r>
            <a:endParaRPr>
              <a:solidFill>
                <a:srgbClr val="363636"/>
              </a:solidFill>
              <a:latin typeface="Proxima Nova Semibold"/>
              <a:ea typeface="Proxima Nova Semibold"/>
              <a:cs typeface="Proxima Nova Semibold"/>
              <a:sym typeface="Proxima Nova Semibold"/>
            </a:endParaRPr>
          </a:p>
          <a:p>
            <a:pPr indent="0" lvl="0" marL="457200" rtl="0" algn="just">
              <a:lnSpc>
                <a:spcPct val="150000"/>
              </a:lnSpc>
              <a:spcBef>
                <a:spcPts val="0"/>
              </a:spcBef>
              <a:spcAft>
                <a:spcPts val="0"/>
              </a:spcAft>
              <a:buNone/>
            </a:pPr>
            <a:r>
              <a:t/>
            </a:r>
            <a:endParaRPr>
              <a:solidFill>
                <a:srgbClr val="363636"/>
              </a:solidFill>
              <a:latin typeface="Proxima Nova Semibold"/>
              <a:ea typeface="Proxima Nova Semibold"/>
              <a:cs typeface="Proxima Nova Semibold"/>
              <a:sym typeface="Proxima Nova Semibold"/>
            </a:endParaRPr>
          </a:p>
          <a:p>
            <a:pPr indent="0" lvl="0" marL="1828800" rtl="0" algn="just">
              <a:lnSpc>
                <a:spcPct val="150000"/>
              </a:lnSpc>
              <a:spcBef>
                <a:spcPts val="0"/>
              </a:spcBef>
              <a:spcAft>
                <a:spcPts val="0"/>
              </a:spcAft>
              <a:buNone/>
            </a:pPr>
            <a:r>
              <a:t/>
            </a:r>
            <a:endParaRPr>
              <a:solidFill>
                <a:srgbClr val="363636"/>
              </a:solidFill>
              <a:latin typeface="Proxima Nova Semibold"/>
              <a:ea typeface="Proxima Nova Semibold"/>
              <a:cs typeface="Proxima Nova Semibold"/>
              <a:sym typeface="Proxima Nova Semibold"/>
            </a:endParaRPr>
          </a:p>
          <a:p>
            <a:pPr indent="0" lvl="0" marL="0" rtl="0" algn="just">
              <a:lnSpc>
                <a:spcPct val="150000"/>
              </a:lnSpc>
              <a:spcBef>
                <a:spcPts val="0"/>
              </a:spcBef>
              <a:spcAft>
                <a:spcPts val="0"/>
              </a:spcAft>
              <a:buClr>
                <a:srgbClr val="4285F4"/>
              </a:buClr>
              <a:buSzPts val="1100"/>
              <a:buFont typeface="Arial"/>
              <a:buNone/>
            </a:pPr>
            <a:r>
              <a:t/>
            </a:r>
            <a:endParaRPr sz="1100">
              <a:solidFill>
                <a:srgbClr val="BFBFBF"/>
              </a:solidFill>
              <a:latin typeface="Fira Sans"/>
              <a:ea typeface="Fira Sans"/>
              <a:cs typeface="Fira Sans"/>
              <a:sym typeface="Fira Sans"/>
            </a:endParaRPr>
          </a:p>
          <a:p>
            <a:pPr indent="0" lvl="0" marL="914400" rtl="0" algn="l">
              <a:lnSpc>
                <a:spcPct val="115000"/>
              </a:lnSpc>
              <a:spcBef>
                <a:spcPts val="0"/>
              </a:spcBef>
              <a:spcAft>
                <a:spcPts val="0"/>
              </a:spcAft>
              <a:buNone/>
            </a:pPr>
            <a:r>
              <a:t/>
            </a:r>
            <a:endParaRPr b="1">
              <a:solidFill>
                <a:schemeClr val="dk1"/>
              </a:solidFill>
              <a:highlight>
                <a:srgbClr val="FFFFFF"/>
              </a:highlight>
              <a:latin typeface="Proxima Nova"/>
              <a:ea typeface="Proxima Nova"/>
              <a:cs typeface="Proxima Nova"/>
              <a:sym typeface="Proxima Nova"/>
            </a:endParaRPr>
          </a:p>
          <a:p>
            <a:pPr indent="0" lvl="0" marL="0" rtl="0" algn="just">
              <a:lnSpc>
                <a:spcPct val="150000"/>
              </a:lnSpc>
              <a:spcBef>
                <a:spcPts val="0"/>
              </a:spcBef>
              <a:spcAft>
                <a:spcPts val="0"/>
              </a:spcAft>
              <a:buNone/>
            </a:pPr>
            <a:r>
              <a:t/>
            </a:r>
            <a:endParaRPr sz="1500">
              <a:solidFill>
                <a:schemeClr val="dk1"/>
              </a:solidFill>
              <a:latin typeface="Proxima Nova Semibold"/>
              <a:ea typeface="Proxima Nova Semibold"/>
              <a:cs typeface="Proxima Nova Semibold"/>
              <a:sym typeface="Proxima Nova Semibold"/>
            </a:endParaRPr>
          </a:p>
          <a:p>
            <a:pPr indent="0" lvl="0" marL="914400" rtl="0" algn="just">
              <a:lnSpc>
                <a:spcPct val="150000"/>
              </a:lnSpc>
              <a:spcBef>
                <a:spcPts val="0"/>
              </a:spcBef>
              <a:spcAft>
                <a:spcPts val="0"/>
              </a:spcAft>
              <a:buNone/>
            </a:pPr>
            <a:r>
              <a:t/>
            </a:r>
            <a:endParaRPr sz="1500">
              <a:solidFill>
                <a:schemeClr val="dk1"/>
              </a:solidFill>
              <a:latin typeface="Proxima Nova Semibold"/>
              <a:ea typeface="Proxima Nova Semibold"/>
              <a:cs typeface="Proxima Nova Semibold"/>
              <a:sym typeface="Proxima Nova Semibold"/>
            </a:endParaRPr>
          </a:p>
        </p:txBody>
      </p:sp>
      <p:pic>
        <p:nvPicPr>
          <p:cNvPr descr="CIBIL Disputes – Omozing" id="204" name="Google Shape;204;p31"/>
          <p:cNvPicPr preferRelativeResize="0"/>
          <p:nvPr/>
        </p:nvPicPr>
        <p:blipFill rotWithShape="1">
          <a:blip r:embed="rId6">
            <a:alphaModFix/>
          </a:blip>
          <a:srcRect b="0" l="21868" r="22977" t="0"/>
          <a:stretch/>
        </p:blipFill>
        <p:spPr>
          <a:xfrm>
            <a:off x="6695698" y="764600"/>
            <a:ext cx="1593477" cy="1752777"/>
          </a:xfrm>
          <a:prstGeom prst="rect">
            <a:avLst/>
          </a:prstGeom>
          <a:noFill/>
          <a:ln>
            <a:noFill/>
          </a:ln>
        </p:spPr>
      </p:pic>
      <p:pic>
        <p:nvPicPr>
          <p:cNvPr id="205" name="Google Shape;205;p31"/>
          <p:cNvPicPr preferRelativeResize="0"/>
          <p:nvPr/>
        </p:nvPicPr>
        <p:blipFill rotWithShape="1">
          <a:blip r:embed="rId7">
            <a:alphaModFix/>
          </a:blip>
          <a:srcRect b="34928" l="0" r="-9529" t="-44457"/>
          <a:stretch/>
        </p:blipFill>
        <p:spPr>
          <a:xfrm>
            <a:off x="6244762" y="3732100"/>
            <a:ext cx="2495350" cy="896050"/>
          </a:xfrm>
          <a:prstGeom prst="rect">
            <a:avLst/>
          </a:prstGeom>
          <a:noFill/>
          <a:ln>
            <a:noFill/>
          </a:ln>
        </p:spPr>
      </p:pic>
      <p:pic>
        <p:nvPicPr>
          <p:cNvPr id="206" name="Google Shape;206;p31"/>
          <p:cNvPicPr preferRelativeResize="0"/>
          <p:nvPr/>
        </p:nvPicPr>
        <p:blipFill rotWithShape="1">
          <a:blip r:embed="rId8">
            <a:alphaModFix/>
          </a:blip>
          <a:srcRect b="0" l="0" r="0" t="0"/>
          <a:stretch/>
        </p:blipFill>
        <p:spPr>
          <a:xfrm>
            <a:off x="6539842" y="2517374"/>
            <a:ext cx="2147232" cy="425206"/>
          </a:xfrm>
          <a:prstGeom prst="rect">
            <a:avLst/>
          </a:prstGeom>
          <a:noFill/>
          <a:ln>
            <a:noFill/>
          </a:ln>
        </p:spPr>
      </p:pic>
      <p:pic>
        <p:nvPicPr>
          <p:cNvPr id="207" name="Google Shape;207;p31"/>
          <p:cNvPicPr preferRelativeResize="0"/>
          <p:nvPr/>
        </p:nvPicPr>
        <p:blipFill rotWithShape="1">
          <a:blip r:embed="rId9">
            <a:alphaModFix/>
          </a:blip>
          <a:srcRect b="0" l="0" r="0" t="0"/>
          <a:stretch/>
        </p:blipFill>
        <p:spPr>
          <a:xfrm>
            <a:off x="6408386" y="3061723"/>
            <a:ext cx="2410170" cy="800252"/>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32"/>
          <p:cNvSpPr/>
          <p:nvPr/>
        </p:nvSpPr>
        <p:spPr>
          <a:xfrm rot="10800000">
            <a:off x="0" y="0"/>
            <a:ext cx="9144000" cy="5143500"/>
          </a:xfrm>
          <a:custGeom>
            <a:rect b="b" l="l" r="r" t="t"/>
            <a:pathLst>
              <a:path extrusionOk="0" h="10287000" w="18288000">
                <a:moveTo>
                  <a:pt x="18288000" y="10287000"/>
                </a:moveTo>
                <a:lnTo>
                  <a:pt x="0" y="10287000"/>
                </a:lnTo>
                <a:lnTo>
                  <a:pt x="0" y="0"/>
                </a:lnTo>
                <a:lnTo>
                  <a:pt x="18288000" y="0"/>
                </a:lnTo>
                <a:lnTo>
                  <a:pt x="18288000" y="10287000"/>
                </a:lnTo>
                <a:close/>
              </a:path>
            </a:pathLst>
          </a:custGeom>
          <a:blipFill rotWithShape="1">
            <a:blip r:embed="rId3">
              <a:alphaModFix/>
            </a:blip>
            <a:stretch>
              <a:fillRect b="-38877" l="0" r="0" t="-38887"/>
            </a:stretch>
          </a:blipFill>
          <a:ln>
            <a:noFill/>
          </a:ln>
        </p:spPr>
      </p:sp>
      <p:sp>
        <p:nvSpPr>
          <p:cNvPr id="213" name="Google Shape;213;p32"/>
          <p:cNvSpPr/>
          <p:nvPr/>
        </p:nvSpPr>
        <p:spPr>
          <a:xfrm rot="3397668">
            <a:off x="4910017" y="466532"/>
            <a:ext cx="6234978" cy="2675372"/>
          </a:xfrm>
          <a:custGeom>
            <a:rect b="b" l="l" r="r" t="t"/>
            <a:pathLst>
              <a:path extrusionOk="0" h="5351480" w="12471670">
                <a:moveTo>
                  <a:pt x="0" y="0"/>
                </a:moveTo>
                <a:lnTo>
                  <a:pt x="12471670" y="0"/>
                </a:lnTo>
                <a:lnTo>
                  <a:pt x="12471670" y="5351480"/>
                </a:lnTo>
                <a:lnTo>
                  <a:pt x="0" y="5351480"/>
                </a:lnTo>
                <a:lnTo>
                  <a:pt x="0" y="0"/>
                </a:lnTo>
                <a:close/>
              </a:path>
            </a:pathLst>
          </a:custGeom>
          <a:blipFill rotWithShape="1">
            <a:blip r:embed="rId4">
              <a:alphaModFix/>
            </a:blip>
            <a:stretch>
              <a:fillRect b="0" l="0" r="0" t="0"/>
            </a:stretch>
          </a:blipFill>
          <a:ln>
            <a:noFill/>
          </a:ln>
        </p:spPr>
      </p:sp>
      <p:sp>
        <p:nvSpPr>
          <p:cNvPr id="214" name="Google Shape;214;p32"/>
          <p:cNvSpPr/>
          <p:nvPr/>
        </p:nvSpPr>
        <p:spPr>
          <a:xfrm>
            <a:off x="4101608" y="3981123"/>
            <a:ext cx="2438241" cy="258212"/>
          </a:xfrm>
          <a:custGeom>
            <a:rect b="b" l="l" r="r" t="t"/>
            <a:pathLst>
              <a:path extrusionOk="0" h="516424" w="4876482">
                <a:moveTo>
                  <a:pt x="0" y="0"/>
                </a:moveTo>
                <a:lnTo>
                  <a:pt x="4876483" y="0"/>
                </a:lnTo>
                <a:lnTo>
                  <a:pt x="4876483" y="516423"/>
                </a:lnTo>
                <a:lnTo>
                  <a:pt x="0" y="516423"/>
                </a:lnTo>
                <a:lnTo>
                  <a:pt x="0" y="0"/>
                </a:lnTo>
                <a:close/>
              </a:path>
            </a:pathLst>
          </a:custGeom>
          <a:blipFill rotWithShape="1">
            <a:blip r:embed="rId5">
              <a:alphaModFix/>
            </a:blip>
            <a:stretch>
              <a:fillRect b="0" l="0" r="0" t="-86487"/>
            </a:stretch>
          </a:blipFill>
          <a:ln>
            <a:noFill/>
          </a:ln>
        </p:spPr>
      </p:sp>
      <p:sp>
        <p:nvSpPr>
          <p:cNvPr id="215" name="Google Shape;215;p32"/>
          <p:cNvSpPr/>
          <p:nvPr/>
        </p:nvSpPr>
        <p:spPr>
          <a:xfrm rot="3397668">
            <a:off x="-2338214" y="5073194"/>
            <a:ext cx="6234978" cy="2675372"/>
          </a:xfrm>
          <a:custGeom>
            <a:rect b="b" l="l" r="r" t="t"/>
            <a:pathLst>
              <a:path extrusionOk="0" h="5351480" w="12471670">
                <a:moveTo>
                  <a:pt x="0" y="0"/>
                </a:moveTo>
                <a:lnTo>
                  <a:pt x="12471670" y="0"/>
                </a:lnTo>
                <a:lnTo>
                  <a:pt x="12471670" y="5351480"/>
                </a:lnTo>
                <a:lnTo>
                  <a:pt x="0" y="5351480"/>
                </a:lnTo>
                <a:lnTo>
                  <a:pt x="0" y="0"/>
                </a:lnTo>
                <a:close/>
              </a:path>
            </a:pathLst>
          </a:custGeom>
          <a:blipFill rotWithShape="1">
            <a:blip r:embed="rId4">
              <a:alphaModFix/>
            </a:blip>
            <a:stretch>
              <a:fillRect b="0" l="0" r="0" t="0"/>
            </a:stretch>
          </a:blipFill>
          <a:ln>
            <a:noFill/>
          </a:ln>
        </p:spPr>
      </p:sp>
      <p:sp>
        <p:nvSpPr>
          <p:cNvPr id="216" name="Google Shape;216;p32"/>
          <p:cNvSpPr txBox="1"/>
          <p:nvPr/>
        </p:nvSpPr>
        <p:spPr>
          <a:xfrm>
            <a:off x="675400" y="417675"/>
            <a:ext cx="8910300" cy="554100"/>
          </a:xfrm>
          <a:prstGeom prst="rect">
            <a:avLst/>
          </a:prstGeom>
          <a:noFill/>
          <a:ln>
            <a:noFill/>
          </a:ln>
          <a:effectLst>
            <a:outerShdw blurRad="57150" rotWithShape="0" algn="bl" dir="5400000" dist="19050">
              <a:srgbClr val="000000">
                <a:alpha val="30000"/>
              </a:srgbClr>
            </a:outerShdw>
          </a:effectLst>
        </p:spPr>
        <p:txBody>
          <a:bodyPr anchorCtr="0" anchor="t" bIns="0" lIns="0" spcFirstLastPara="1" rIns="0" wrap="square" tIns="0">
            <a:spAutoFit/>
          </a:bodyPr>
          <a:lstStyle/>
          <a:p>
            <a:pPr indent="0" lvl="0" marL="0" marR="0" rtl="0" algn="l">
              <a:lnSpc>
                <a:spcPct val="104991"/>
              </a:lnSpc>
              <a:spcBef>
                <a:spcPts val="0"/>
              </a:spcBef>
              <a:spcAft>
                <a:spcPts val="0"/>
              </a:spcAft>
              <a:buSzPts val="1100"/>
              <a:buNone/>
            </a:pPr>
            <a:r>
              <a:rPr b="1" lang="en" sz="3600" u="sng">
                <a:solidFill>
                  <a:srgbClr val="231F20"/>
                </a:solidFill>
                <a:latin typeface="Oswald"/>
                <a:ea typeface="Oswald"/>
                <a:cs typeface="Oswald"/>
                <a:sym typeface="Oswald"/>
              </a:rPr>
              <a:t>Types of Credit Scoring Models</a:t>
            </a:r>
            <a:endParaRPr b="1" sz="3600" u="sng">
              <a:solidFill>
                <a:srgbClr val="231F20"/>
              </a:solidFill>
              <a:latin typeface="Oswald"/>
              <a:ea typeface="Oswald"/>
              <a:cs typeface="Oswald"/>
              <a:sym typeface="Oswald"/>
            </a:endParaRPr>
          </a:p>
        </p:txBody>
      </p:sp>
      <p:sp>
        <p:nvSpPr>
          <p:cNvPr id="217" name="Google Shape;217;p32"/>
          <p:cNvSpPr txBox="1"/>
          <p:nvPr/>
        </p:nvSpPr>
        <p:spPr>
          <a:xfrm>
            <a:off x="415625" y="1166825"/>
            <a:ext cx="8351700" cy="5148900"/>
          </a:xfrm>
          <a:prstGeom prst="rect">
            <a:avLst/>
          </a:prstGeom>
          <a:noFill/>
          <a:ln>
            <a:noFill/>
          </a:ln>
        </p:spPr>
        <p:txBody>
          <a:bodyPr anchorCtr="0" anchor="t" bIns="0" lIns="0" spcFirstLastPara="1" rIns="0" wrap="square" tIns="0">
            <a:spAutoFit/>
          </a:bodyPr>
          <a:lstStyle/>
          <a:p>
            <a:pPr indent="-311150" lvl="0" marL="457200" rtl="0" algn="just">
              <a:lnSpc>
                <a:spcPct val="150000"/>
              </a:lnSpc>
              <a:spcBef>
                <a:spcPts val="0"/>
              </a:spcBef>
              <a:spcAft>
                <a:spcPts val="0"/>
              </a:spcAft>
              <a:buClr>
                <a:srgbClr val="363636"/>
              </a:buClr>
              <a:buSzPts val="1300"/>
              <a:buFont typeface="Proxima Nova Semibold"/>
              <a:buChar char="●"/>
            </a:pPr>
            <a:r>
              <a:rPr lang="en" sz="1300">
                <a:solidFill>
                  <a:srgbClr val="363636"/>
                </a:solidFill>
                <a:latin typeface="Proxima Nova Semibold"/>
                <a:ea typeface="Proxima Nova Semibold"/>
                <a:cs typeface="Proxima Nova Semibold"/>
                <a:sym typeface="Proxima Nova Semibold"/>
              </a:rPr>
              <a:t>There are two major credit scoring companies—FICO and VantageScore—each with its own scoring models</a:t>
            </a:r>
            <a:endParaRPr sz="1300">
              <a:solidFill>
                <a:srgbClr val="363636"/>
              </a:solidFill>
              <a:latin typeface="Proxima Nova Semibold"/>
              <a:ea typeface="Proxima Nova Semibold"/>
              <a:cs typeface="Proxima Nova Semibold"/>
              <a:sym typeface="Proxima Nova Semibold"/>
            </a:endParaRPr>
          </a:p>
          <a:p>
            <a:pPr indent="-311150" lvl="0" marL="457200" rtl="0" algn="just">
              <a:lnSpc>
                <a:spcPct val="150000"/>
              </a:lnSpc>
              <a:spcBef>
                <a:spcPts val="0"/>
              </a:spcBef>
              <a:spcAft>
                <a:spcPts val="0"/>
              </a:spcAft>
              <a:buClr>
                <a:srgbClr val="363636"/>
              </a:buClr>
              <a:buSzPts val="1300"/>
              <a:buChar char="●"/>
            </a:pPr>
            <a:r>
              <a:rPr lang="en" sz="1300" u="sng">
                <a:solidFill>
                  <a:srgbClr val="363636"/>
                </a:solidFill>
                <a:latin typeface="Proxima Nova Semibold"/>
                <a:ea typeface="Proxima Nova Semibold"/>
                <a:cs typeface="Proxima Nova Semibold"/>
                <a:sym typeface="Proxima Nova Semibold"/>
              </a:rPr>
              <a:t>FICO Scoring Model: </a:t>
            </a:r>
            <a:r>
              <a:rPr lang="en" sz="1300">
                <a:solidFill>
                  <a:srgbClr val="363636"/>
                </a:solidFill>
                <a:latin typeface="Proxima Nova Semibold"/>
                <a:ea typeface="Proxima Nova Semibold"/>
                <a:cs typeface="Proxima Nova Semibold"/>
                <a:sym typeface="Proxima Nova Semibold"/>
              </a:rPr>
              <a:t>The FICO scoring model is considered the most reliable because it has the best track record. The “classic” FICO scoring model gives consumers a number between 300 and 850. A score under 600 is considered poor. A score above 740 is considered excellent. In between is considered average to above average.</a:t>
            </a:r>
            <a:endParaRPr sz="1300">
              <a:solidFill>
                <a:srgbClr val="363636"/>
              </a:solidFill>
              <a:latin typeface="Proxima Nova Semibold"/>
              <a:ea typeface="Proxima Nova Semibold"/>
              <a:cs typeface="Proxima Nova Semibold"/>
              <a:sym typeface="Proxima Nova Semibold"/>
            </a:endParaRPr>
          </a:p>
          <a:p>
            <a:pPr indent="-311150" lvl="0" marL="457200" rtl="0" algn="just">
              <a:lnSpc>
                <a:spcPct val="150000"/>
              </a:lnSpc>
              <a:spcBef>
                <a:spcPts val="0"/>
              </a:spcBef>
              <a:spcAft>
                <a:spcPts val="0"/>
              </a:spcAft>
              <a:buClr>
                <a:srgbClr val="363636"/>
              </a:buClr>
              <a:buSzPts val="1300"/>
              <a:buChar char="●"/>
            </a:pPr>
            <a:r>
              <a:rPr lang="en" sz="1300">
                <a:solidFill>
                  <a:srgbClr val="363636"/>
                </a:solidFill>
                <a:latin typeface="Proxima Nova Semibold"/>
                <a:ea typeface="Proxima Nova Semibold"/>
                <a:cs typeface="Proxima Nova Semibold"/>
                <a:sym typeface="Proxima Nova Semibold"/>
              </a:rPr>
              <a:t>How Are FICO Scores Calculated? </a:t>
            </a:r>
            <a:endParaRPr sz="1300">
              <a:solidFill>
                <a:srgbClr val="363636"/>
              </a:solidFill>
              <a:latin typeface="Proxima Nova Semibold"/>
              <a:ea typeface="Proxima Nova Semibold"/>
              <a:cs typeface="Proxima Nova Semibold"/>
              <a:sym typeface="Proxima Nova Semibold"/>
            </a:endParaRPr>
          </a:p>
          <a:p>
            <a:pPr indent="0" lvl="0" marL="457200" rtl="0" algn="just">
              <a:lnSpc>
                <a:spcPct val="150000"/>
              </a:lnSpc>
              <a:spcBef>
                <a:spcPts val="0"/>
              </a:spcBef>
              <a:spcAft>
                <a:spcPts val="0"/>
              </a:spcAft>
              <a:buNone/>
            </a:pPr>
            <a:r>
              <a:rPr lang="en" sz="1300">
                <a:solidFill>
                  <a:srgbClr val="363636"/>
                </a:solidFill>
                <a:latin typeface="Proxima Nova Semibold"/>
                <a:ea typeface="Proxima Nova Semibold"/>
                <a:cs typeface="Proxima Nova Semibold"/>
                <a:sym typeface="Proxima Nova Semibold"/>
              </a:rPr>
              <a:t>Regardless of which FICO model is used, there are five factors that mostly influence a “classic” FICO score and help to define your credit score: </a:t>
            </a:r>
            <a:endParaRPr sz="1300">
              <a:solidFill>
                <a:srgbClr val="363636"/>
              </a:solidFill>
              <a:latin typeface="Proxima Nova Semibold"/>
              <a:ea typeface="Proxima Nova Semibold"/>
              <a:cs typeface="Proxima Nova Semibold"/>
              <a:sym typeface="Proxima Nova Semibold"/>
            </a:endParaRPr>
          </a:p>
          <a:p>
            <a:pPr indent="0" lvl="0" marL="457200" rtl="0" algn="just">
              <a:lnSpc>
                <a:spcPct val="150000"/>
              </a:lnSpc>
              <a:spcBef>
                <a:spcPts val="0"/>
              </a:spcBef>
              <a:spcAft>
                <a:spcPts val="0"/>
              </a:spcAft>
              <a:buNone/>
            </a:pPr>
            <a:r>
              <a:rPr lang="en" sz="1300">
                <a:solidFill>
                  <a:srgbClr val="363636"/>
                </a:solidFill>
                <a:latin typeface="Proxima Nova Semibold"/>
                <a:ea typeface="Proxima Nova Semibold"/>
                <a:cs typeface="Proxima Nova Semibold"/>
                <a:sym typeface="Proxima Nova Semibold"/>
              </a:rPr>
              <a:t>1) Payment history</a:t>
            </a:r>
            <a:endParaRPr sz="1300">
              <a:solidFill>
                <a:srgbClr val="363636"/>
              </a:solidFill>
              <a:latin typeface="Proxima Nova Semibold"/>
              <a:ea typeface="Proxima Nova Semibold"/>
              <a:cs typeface="Proxima Nova Semibold"/>
              <a:sym typeface="Proxima Nova Semibold"/>
            </a:endParaRPr>
          </a:p>
          <a:p>
            <a:pPr indent="0" lvl="0" marL="457200" rtl="0" algn="just">
              <a:lnSpc>
                <a:spcPct val="150000"/>
              </a:lnSpc>
              <a:spcBef>
                <a:spcPts val="0"/>
              </a:spcBef>
              <a:spcAft>
                <a:spcPts val="0"/>
              </a:spcAft>
              <a:buNone/>
            </a:pPr>
            <a:r>
              <a:rPr lang="en" sz="1300">
                <a:solidFill>
                  <a:srgbClr val="363636"/>
                </a:solidFill>
                <a:latin typeface="Proxima Nova Semibold"/>
                <a:ea typeface="Proxima Nova Semibold"/>
                <a:cs typeface="Proxima Nova Semibold"/>
                <a:sym typeface="Proxima Nova Semibold"/>
              </a:rPr>
              <a:t>2) Credit utilization,</a:t>
            </a:r>
            <a:endParaRPr sz="1300">
              <a:solidFill>
                <a:srgbClr val="363636"/>
              </a:solidFill>
              <a:latin typeface="Proxima Nova Semibold"/>
              <a:ea typeface="Proxima Nova Semibold"/>
              <a:cs typeface="Proxima Nova Semibold"/>
              <a:sym typeface="Proxima Nova Semibold"/>
            </a:endParaRPr>
          </a:p>
          <a:p>
            <a:pPr indent="0" lvl="0" marL="457200" rtl="0" algn="just">
              <a:lnSpc>
                <a:spcPct val="150000"/>
              </a:lnSpc>
              <a:spcBef>
                <a:spcPts val="0"/>
              </a:spcBef>
              <a:spcAft>
                <a:spcPts val="0"/>
              </a:spcAft>
              <a:buNone/>
            </a:pPr>
            <a:r>
              <a:rPr lang="en" sz="1300">
                <a:solidFill>
                  <a:srgbClr val="363636"/>
                </a:solidFill>
                <a:latin typeface="Proxima Nova Semibold"/>
                <a:ea typeface="Proxima Nova Semibold"/>
                <a:cs typeface="Proxima Nova Semibold"/>
                <a:sym typeface="Proxima Nova Semibold"/>
              </a:rPr>
              <a:t>3) Credit history</a:t>
            </a:r>
            <a:endParaRPr sz="1300">
              <a:solidFill>
                <a:srgbClr val="363636"/>
              </a:solidFill>
              <a:latin typeface="Proxima Nova Semibold"/>
              <a:ea typeface="Proxima Nova Semibold"/>
              <a:cs typeface="Proxima Nova Semibold"/>
              <a:sym typeface="Proxima Nova Semibold"/>
            </a:endParaRPr>
          </a:p>
          <a:p>
            <a:pPr indent="0" lvl="0" marL="457200" rtl="0" algn="just">
              <a:lnSpc>
                <a:spcPct val="150000"/>
              </a:lnSpc>
              <a:spcBef>
                <a:spcPts val="0"/>
              </a:spcBef>
              <a:spcAft>
                <a:spcPts val="0"/>
              </a:spcAft>
              <a:buNone/>
            </a:pPr>
            <a:r>
              <a:rPr lang="en" sz="1300">
                <a:solidFill>
                  <a:srgbClr val="363636"/>
                </a:solidFill>
                <a:latin typeface="Proxima Nova Semibold"/>
                <a:ea typeface="Proxima Nova Semibold"/>
                <a:cs typeface="Proxima Nova Semibold"/>
                <a:sym typeface="Proxima Nova Semibold"/>
              </a:rPr>
              <a:t>4) Types of credit </a:t>
            </a:r>
            <a:endParaRPr sz="1300">
              <a:solidFill>
                <a:srgbClr val="363636"/>
              </a:solidFill>
              <a:latin typeface="Proxima Nova Semibold"/>
              <a:ea typeface="Proxima Nova Semibold"/>
              <a:cs typeface="Proxima Nova Semibold"/>
              <a:sym typeface="Proxima Nova Semibold"/>
            </a:endParaRPr>
          </a:p>
          <a:p>
            <a:pPr indent="0" lvl="0" marL="457200" rtl="0" algn="just">
              <a:lnSpc>
                <a:spcPct val="150000"/>
              </a:lnSpc>
              <a:spcBef>
                <a:spcPts val="0"/>
              </a:spcBef>
              <a:spcAft>
                <a:spcPts val="0"/>
              </a:spcAft>
              <a:buNone/>
            </a:pPr>
            <a:r>
              <a:rPr lang="en" sz="1300">
                <a:solidFill>
                  <a:srgbClr val="363636"/>
                </a:solidFill>
                <a:latin typeface="Proxima Nova Semibold"/>
                <a:ea typeface="Proxima Nova Semibold"/>
                <a:cs typeface="Proxima Nova Semibold"/>
                <a:sym typeface="Proxima Nova Semibold"/>
              </a:rPr>
              <a:t>5) New credit</a:t>
            </a:r>
            <a:endParaRPr sz="1300">
              <a:solidFill>
                <a:srgbClr val="363636"/>
              </a:solidFill>
              <a:latin typeface="Proxima Nova Semibold"/>
              <a:ea typeface="Proxima Nova Semibold"/>
              <a:cs typeface="Proxima Nova Semibold"/>
              <a:sym typeface="Proxima Nova Semibold"/>
            </a:endParaRPr>
          </a:p>
          <a:p>
            <a:pPr indent="0" lvl="0" marL="914400" rtl="0" algn="just">
              <a:lnSpc>
                <a:spcPct val="150000"/>
              </a:lnSpc>
              <a:spcBef>
                <a:spcPts val="0"/>
              </a:spcBef>
              <a:spcAft>
                <a:spcPts val="0"/>
              </a:spcAft>
              <a:buNone/>
            </a:pPr>
            <a:r>
              <a:t/>
            </a:r>
            <a:endParaRPr>
              <a:solidFill>
                <a:srgbClr val="363636"/>
              </a:solidFill>
              <a:latin typeface="Proxima Nova Semibold"/>
              <a:ea typeface="Proxima Nova Semibold"/>
              <a:cs typeface="Proxima Nova Semibold"/>
              <a:sym typeface="Proxima Nova Semibold"/>
            </a:endParaRPr>
          </a:p>
          <a:p>
            <a:pPr indent="0" lvl="0" marL="0" rtl="0" algn="just">
              <a:lnSpc>
                <a:spcPct val="150000"/>
              </a:lnSpc>
              <a:spcBef>
                <a:spcPts val="0"/>
              </a:spcBef>
              <a:spcAft>
                <a:spcPts val="0"/>
              </a:spcAft>
              <a:buNone/>
            </a:pPr>
            <a:r>
              <a:t/>
            </a:r>
            <a:endParaRPr sz="1500">
              <a:solidFill>
                <a:srgbClr val="363636"/>
              </a:solidFill>
              <a:latin typeface="Proxima Nova Semibold"/>
              <a:ea typeface="Proxima Nova Semibold"/>
              <a:cs typeface="Proxima Nova Semibold"/>
              <a:sym typeface="Proxima Nova Semibold"/>
            </a:endParaRPr>
          </a:p>
          <a:p>
            <a:pPr indent="0" lvl="0" marL="0" rtl="0" algn="just">
              <a:lnSpc>
                <a:spcPct val="150000"/>
              </a:lnSpc>
              <a:spcBef>
                <a:spcPts val="0"/>
              </a:spcBef>
              <a:spcAft>
                <a:spcPts val="0"/>
              </a:spcAft>
              <a:buClr>
                <a:schemeClr val="dk1"/>
              </a:buClr>
              <a:buFont typeface="Arial"/>
              <a:buNone/>
            </a:pPr>
            <a:r>
              <a:t/>
            </a:r>
            <a:endParaRPr sz="1500">
              <a:solidFill>
                <a:srgbClr val="363636"/>
              </a:solidFill>
              <a:latin typeface="Proxima Nova Semibold"/>
              <a:ea typeface="Proxima Nova Semibold"/>
              <a:cs typeface="Proxima Nova Semibold"/>
              <a:sym typeface="Proxima Nova Semibold"/>
            </a:endParaRPr>
          </a:p>
          <a:p>
            <a:pPr indent="0" lvl="0" marL="0" rtl="0" algn="just">
              <a:lnSpc>
                <a:spcPct val="150000"/>
              </a:lnSpc>
              <a:spcBef>
                <a:spcPts val="0"/>
              </a:spcBef>
              <a:spcAft>
                <a:spcPts val="0"/>
              </a:spcAft>
              <a:buNone/>
            </a:pPr>
            <a:r>
              <a:t/>
            </a:r>
            <a:endParaRPr sz="1500">
              <a:solidFill>
                <a:srgbClr val="363636"/>
              </a:solidFill>
              <a:latin typeface="Proxima Nova Semibold"/>
              <a:ea typeface="Proxima Nova Semibold"/>
              <a:cs typeface="Proxima Nova Semibold"/>
              <a:sym typeface="Proxima Nova Semibo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33"/>
          <p:cNvSpPr/>
          <p:nvPr/>
        </p:nvSpPr>
        <p:spPr>
          <a:xfrm rot="10800000">
            <a:off x="0" y="0"/>
            <a:ext cx="9144000" cy="5143500"/>
          </a:xfrm>
          <a:custGeom>
            <a:rect b="b" l="l" r="r" t="t"/>
            <a:pathLst>
              <a:path extrusionOk="0" h="10287000" w="18288000">
                <a:moveTo>
                  <a:pt x="18288000" y="10287000"/>
                </a:moveTo>
                <a:lnTo>
                  <a:pt x="0" y="10287000"/>
                </a:lnTo>
                <a:lnTo>
                  <a:pt x="0" y="0"/>
                </a:lnTo>
                <a:lnTo>
                  <a:pt x="18288000" y="0"/>
                </a:lnTo>
                <a:lnTo>
                  <a:pt x="18288000" y="10287000"/>
                </a:lnTo>
                <a:close/>
              </a:path>
            </a:pathLst>
          </a:custGeom>
          <a:blipFill rotWithShape="1">
            <a:blip r:embed="rId3">
              <a:alphaModFix/>
            </a:blip>
            <a:stretch>
              <a:fillRect b="-38877" l="0" r="0" t="-38887"/>
            </a:stretch>
          </a:blipFill>
          <a:ln>
            <a:noFill/>
          </a:ln>
        </p:spPr>
      </p:sp>
      <p:sp>
        <p:nvSpPr>
          <p:cNvPr id="223" name="Google Shape;223;p33"/>
          <p:cNvSpPr/>
          <p:nvPr/>
        </p:nvSpPr>
        <p:spPr>
          <a:xfrm rot="3397668">
            <a:off x="4910017" y="466532"/>
            <a:ext cx="6234978" cy="2675372"/>
          </a:xfrm>
          <a:custGeom>
            <a:rect b="b" l="l" r="r" t="t"/>
            <a:pathLst>
              <a:path extrusionOk="0" h="5351480" w="12471670">
                <a:moveTo>
                  <a:pt x="0" y="0"/>
                </a:moveTo>
                <a:lnTo>
                  <a:pt x="12471670" y="0"/>
                </a:lnTo>
                <a:lnTo>
                  <a:pt x="12471670" y="5351480"/>
                </a:lnTo>
                <a:lnTo>
                  <a:pt x="0" y="5351480"/>
                </a:lnTo>
                <a:lnTo>
                  <a:pt x="0" y="0"/>
                </a:lnTo>
                <a:close/>
              </a:path>
            </a:pathLst>
          </a:custGeom>
          <a:blipFill rotWithShape="1">
            <a:blip r:embed="rId4">
              <a:alphaModFix/>
            </a:blip>
            <a:stretch>
              <a:fillRect b="0" l="0" r="0" t="0"/>
            </a:stretch>
          </a:blipFill>
          <a:ln>
            <a:noFill/>
          </a:ln>
        </p:spPr>
      </p:sp>
      <p:sp>
        <p:nvSpPr>
          <p:cNvPr id="224" name="Google Shape;224;p33"/>
          <p:cNvSpPr/>
          <p:nvPr/>
        </p:nvSpPr>
        <p:spPr>
          <a:xfrm>
            <a:off x="4101608" y="3981123"/>
            <a:ext cx="2438241" cy="258212"/>
          </a:xfrm>
          <a:custGeom>
            <a:rect b="b" l="l" r="r" t="t"/>
            <a:pathLst>
              <a:path extrusionOk="0" h="516424" w="4876482">
                <a:moveTo>
                  <a:pt x="0" y="0"/>
                </a:moveTo>
                <a:lnTo>
                  <a:pt x="4876483" y="0"/>
                </a:lnTo>
                <a:lnTo>
                  <a:pt x="4876483" y="516423"/>
                </a:lnTo>
                <a:lnTo>
                  <a:pt x="0" y="516423"/>
                </a:lnTo>
                <a:lnTo>
                  <a:pt x="0" y="0"/>
                </a:lnTo>
                <a:close/>
              </a:path>
            </a:pathLst>
          </a:custGeom>
          <a:blipFill rotWithShape="1">
            <a:blip r:embed="rId5">
              <a:alphaModFix/>
            </a:blip>
            <a:stretch>
              <a:fillRect b="0" l="0" r="0" t="-86487"/>
            </a:stretch>
          </a:blipFill>
          <a:ln>
            <a:noFill/>
          </a:ln>
        </p:spPr>
      </p:sp>
      <p:sp>
        <p:nvSpPr>
          <p:cNvPr id="225" name="Google Shape;225;p33"/>
          <p:cNvSpPr/>
          <p:nvPr/>
        </p:nvSpPr>
        <p:spPr>
          <a:xfrm rot="3397668">
            <a:off x="-2338214" y="5073194"/>
            <a:ext cx="6234978" cy="2675372"/>
          </a:xfrm>
          <a:custGeom>
            <a:rect b="b" l="l" r="r" t="t"/>
            <a:pathLst>
              <a:path extrusionOk="0" h="5351480" w="12471670">
                <a:moveTo>
                  <a:pt x="0" y="0"/>
                </a:moveTo>
                <a:lnTo>
                  <a:pt x="12471670" y="0"/>
                </a:lnTo>
                <a:lnTo>
                  <a:pt x="12471670" y="5351480"/>
                </a:lnTo>
                <a:lnTo>
                  <a:pt x="0" y="5351480"/>
                </a:lnTo>
                <a:lnTo>
                  <a:pt x="0" y="0"/>
                </a:lnTo>
                <a:close/>
              </a:path>
            </a:pathLst>
          </a:custGeom>
          <a:blipFill rotWithShape="1">
            <a:blip r:embed="rId4">
              <a:alphaModFix/>
            </a:blip>
            <a:stretch>
              <a:fillRect b="0" l="0" r="0" t="0"/>
            </a:stretch>
          </a:blipFill>
          <a:ln>
            <a:noFill/>
          </a:ln>
        </p:spPr>
      </p:sp>
      <p:sp>
        <p:nvSpPr>
          <p:cNvPr id="226" name="Google Shape;226;p33"/>
          <p:cNvSpPr txBox="1"/>
          <p:nvPr/>
        </p:nvSpPr>
        <p:spPr>
          <a:xfrm>
            <a:off x="675400" y="417675"/>
            <a:ext cx="8910300" cy="554100"/>
          </a:xfrm>
          <a:prstGeom prst="rect">
            <a:avLst/>
          </a:prstGeom>
          <a:noFill/>
          <a:ln>
            <a:noFill/>
          </a:ln>
          <a:effectLst>
            <a:outerShdw blurRad="57150" rotWithShape="0" algn="bl" dir="5400000" dist="19050">
              <a:srgbClr val="000000">
                <a:alpha val="30000"/>
              </a:srgbClr>
            </a:outerShdw>
          </a:effectLst>
        </p:spPr>
        <p:txBody>
          <a:bodyPr anchorCtr="0" anchor="t" bIns="0" lIns="0" spcFirstLastPara="1" rIns="0" wrap="square" tIns="0">
            <a:spAutoFit/>
          </a:bodyPr>
          <a:lstStyle/>
          <a:p>
            <a:pPr indent="0" lvl="0" marL="0" marR="0" rtl="0" algn="l">
              <a:lnSpc>
                <a:spcPct val="104991"/>
              </a:lnSpc>
              <a:spcBef>
                <a:spcPts val="0"/>
              </a:spcBef>
              <a:spcAft>
                <a:spcPts val="0"/>
              </a:spcAft>
              <a:buSzPts val="1100"/>
              <a:buNone/>
            </a:pPr>
            <a:r>
              <a:rPr b="1" lang="en" sz="3600" u="sng">
                <a:solidFill>
                  <a:srgbClr val="231F20"/>
                </a:solidFill>
                <a:latin typeface="Oswald"/>
                <a:ea typeface="Oswald"/>
                <a:cs typeface="Oswald"/>
                <a:sym typeface="Oswald"/>
              </a:rPr>
              <a:t>Types of Credit Scoring Models</a:t>
            </a:r>
            <a:endParaRPr b="1" sz="3600" u="sng">
              <a:solidFill>
                <a:srgbClr val="231F20"/>
              </a:solidFill>
              <a:latin typeface="Oswald"/>
              <a:ea typeface="Oswald"/>
              <a:cs typeface="Oswald"/>
              <a:sym typeface="Oswald"/>
            </a:endParaRPr>
          </a:p>
        </p:txBody>
      </p:sp>
      <p:sp>
        <p:nvSpPr>
          <p:cNvPr id="227" name="Google Shape;227;p33"/>
          <p:cNvSpPr txBox="1"/>
          <p:nvPr/>
        </p:nvSpPr>
        <p:spPr>
          <a:xfrm>
            <a:off x="415625" y="1166825"/>
            <a:ext cx="4779900" cy="4040400"/>
          </a:xfrm>
          <a:prstGeom prst="rect">
            <a:avLst/>
          </a:prstGeom>
          <a:noFill/>
          <a:ln>
            <a:noFill/>
          </a:ln>
        </p:spPr>
        <p:txBody>
          <a:bodyPr anchorCtr="0" anchor="t" bIns="0" lIns="0" spcFirstLastPara="1" rIns="0" wrap="square" tIns="0">
            <a:spAutoFit/>
          </a:bodyPr>
          <a:lstStyle/>
          <a:p>
            <a:pPr indent="0" lvl="0" marL="0" rtl="0" algn="just">
              <a:lnSpc>
                <a:spcPct val="150000"/>
              </a:lnSpc>
              <a:spcBef>
                <a:spcPts val="0"/>
              </a:spcBef>
              <a:spcAft>
                <a:spcPts val="0"/>
              </a:spcAft>
              <a:buClr>
                <a:schemeClr val="dk1"/>
              </a:buClr>
              <a:buSzPts val="1100"/>
              <a:buFont typeface="Arial"/>
              <a:buNone/>
            </a:pPr>
            <a:r>
              <a:rPr lang="en" sz="1500">
                <a:solidFill>
                  <a:srgbClr val="363636"/>
                </a:solidFill>
                <a:latin typeface="Proxima Nova Semibold"/>
                <a:ea typeface="Proxima Nova Semibold"/>
                <a:cs typeface="Proxima Nova Semibold"/>
                <a:sym typeface="Proxima Nova Semibold"/>
              </a:rPr>
              <a:t>The</a:t>
            </a:r>
            <a:r>
              <a:rPr b="1" lang="en" sz="1500">
                <a:solidFill>
                  <a:srgbClr val="363636"/>
                </a:solidFill>
                <a:latin typeface="Proxima Nova"/>
                <a:ea typeface="Proxima Nova"/>
                <a:cs typeface="Proxima Nova"/>
                <a:sym typeface="Proxima Nova"/>
              </a:rPr>
              <a:t> VantageScore model</a:t>
            </a:r>
            <a:r>
              <a:rPr lang="en" sz="1500">
                <a:solidFill>
                  <a:srgbClr val="363636"/>
                </a:solidFill>
                <a:latin typeface="Proxima Nova Semibold"/>
                <a:ea typeface="Proxima Nova Semibold"/>
                <a:cs typeface="Proxima Nova Semibold"/>
                <a:sym typeface="Proxima Nova Semibold"/>
              </a:rPr>
              <a:t> looks at familiar data — things like paying on time, keeping credit card balances low, avoiding new credit obligations, bank accounts and other assets — to calculate its score. The major factors VantageScore factors depend upon are :</a:t>
            </a:r>
            <a:endParaRPr sz="1500">
              <a:solidFill>
                <a:srgbClr val="363636"/>
              </a:solidFill>
              <a:latin typeface="Proxima Nova Semibold"/>
              <a:ea typeface="Proxima Nova Semibold"/>
              <a:cs typeface="Proxima Nova Semibold"/>
              <a:sym typeface="Proxima Nova Semibold"/>
            </a:endParaRPr>
          </a:p>
          <a:p>
            <a:pPr indent="-323850" lvl="0" marL="457200" rtl="0" algn="just">
              <a:lnSpc>
                <a:spcPct val="150000"/>
              </a:lnSpc>
              <a:spcBef>
                <a:spcPts val="0"/>
              </a:spcBef>
              <a:spcAft>
                <a:spcPts val="0"/>
              </a:spcAft>
              <a:buClr>
                <a:srgbClr val="363636"/>
              </a:buClr>
              <a:buSzPts val="1500"/>
              <a:buFont typeface="Proxima Nova Semibold"/>
              <a:buChar char="●"/>
            </a:pPr>
            <a:r>
              <a:rPr lang="en" sz="1500">
                <a:solidFill>
                  <a:srgbClr val="363636"/>
                </a:solidFill>
                <a:latin typeface="Proxima Nova Semibold"/>
                <a:ea typeface="Proxima Nova Semibold"/>
                <a:cs typeface="Proxima Nova Semibold"/>
                <a:sym typeface="Proxima Nova Semibold"/>
              </a:rPr>
              <a:t>Payment History (40%)</a:t>
            </a:r>
            <a:endParaRPr sz="1500">
              <a:solidFill>
                <a:srgbClr val="363636"/>
              </a:solidFill>
              <a:latin typeface="Proxima Nova Semibold"/>
              <a:ea typeface="Proxima Nova Semibold"/>
              <a:cs typeface="Proxima Nova Semibold"/>
              <a:sym typeface="Proxima Nova Semibold"/>
            </a:endParaRPr>
          </a:p>
          <a:p>
            <a:pPr indent="-323850" lvl="0" marL="457200" rtl="0" algn="just">
              <a:lnSpc>
                <a:spcPct val="150000"/>
              </a:lnSpc>
              <a:spcBef>
                <a:spcPts val="0"/>
              </a:spcBef>
              <a:spcAft>
                <a:spcPts val="0"/>
              </a:spcAft>
              <a:buClr>
                <a:srgbClr val="363636"/>
              </a:buClr>
              <a:buSzPts val="1500"/>
              <a:buFont typeface="Proxima Nova Semibold"/>
              <a:buChar char="●"/>
            </a:pPr>
            <a:r>
              <a:rPr lang="en" sz="1500">
                <a:solidFill>
                  <a:srgbClr val="363636"/>
                </a:solidFill>
                <a:latin typeface="Proxima Nova Semibold"/>
                <a:ea typeface="Proxima Nova Semibold"/>
                <a:cs typeface="Proxima Nova Semibold"/>
                <a:sym typeface="Proxima Nova Semibold"/>
              </a:rPr>
              <a:t> Age And Type Of Credit (21%)</a:t>
            </a:r>
            <a:endParaRPr sz="1500">
              <a:solidFill>
                <a:srgbClr val="363636"/>
              </a:solidFill>
              <a:latin typeface="Proxima Nova Semibold"/>
              <a:ea typeface="Proxima Nova Semibold"/>
              <a:cs typeface="Proxima Nova Semibold"/>
              <a:sym typeface="Proxima Nova Semibold"/>
            </a:endParaRPr>
          </a:p>
          <a:p>
            <a:pPr indent="-323850" lvl="0" marL="457200" rtl="0" algn="just">
              <a:lnSpc>
                <a:spcPct val="150000"/>
              </a:lnSpc>
              <a:spcBef>
                <a:spcPts val="0"/>
              </a:spcBef>
              <a:spcAft>
                <a:spcPts val="0"/>
              </a:spcAft>
              <a:buClr>
                <a:srgbClr val="363636"/>
              </a:buClr>
              <a:buSzPts val="1500"/>
              <a:buFont typeface="Proxima Nova Semibold"/>
              <a:buChar char="●"/>
            </a:pPr>
            <a:r>
              <a:rPr lang="en" sz="1500">
                <a:solidFill>
                  <a:srgbClr val="363636"/>
                </a:solidFill>
                <a:latin typeface="Proxima Nova Semibold"/>
                <a:ea typeface="Proxima Nova Semibold"/>
                <a:cs typeface="Proxima Nova Semibold"/>
                <a:sym typeface="Proxima Nova Semibold"/>
              </a:rPr>
              <a:t> Credit Utilisation (20%)</a:t>
            </a:r>
            <a:endParaRPr sz="1500">
              <a:solidFill>
                <a:srgbClr val="363636"/>
              </a:solidFill>
              <a:latin typeface="Proxima Nova Semibold"/>
              <a:ea typeface="Proxima Nova Semibold"/>
              <a:cs typeface="Proxima Nova Semibold"/>
              <a:sym typeface="Proxima Nova Semibold"/>
            </a:endParaRPr>
          </a:p>
          <a:p>
            <a:pPr indent="-323850" lvl="0" marL="457200" rtl="0" algn="just">
              <a:lnSpc>
                <a:spcPct val="150000"/>
              </a:lnSpc>
              <a:spcBef>
                <a:spcPts val="0"/>
              </a:spcBef>
              <a:spcAft>
                <a:spcPts val="0"/>
              </a:spcAft>
              <a:buClr>
                <a:srgbClr val="363636"/>
              </a:buClr>
              <a:buSzPts val="1500"/>
              <a:buFont typeface="Proxima Nova Semibold"/>
              <a:buChar char="●"/>
            </a:pPr>
            <a:r>
              <a:rPr lang="en" sz="1500">
                <a:solidFill>
                  <a:srgbClr val="363636"/>
                </a:solidFill>
                <a:latin typeface="Proxima Nova Semibold"/>
                <a:ea typeface="Proxima Nova Semibold"/>
                <a:cs typeface="Proxima Nova Semibold"/>
                <a:sym typeface="Proxima Nova Semibold"/>
              </a:rPr>
              <a:t>Total Balances (11%)</a:t>
            </a:r>
            <a:endParaRPr sz="1500">
              <a:solidFill>
                <a:srgbClr val="363636"/>
              </a:solidFill>
              <a:latin typeface="Proxima Nova Semibold"/>
              <a:ea typeface="Proxima Nova Semibold"/>
              <a:cs typeface="Proxima Nova Semibold"/>
              <a:sym typeface="Proxima Nova Semibold"/>
            </a:endParaRPr>
          </a:p>
          <a:p>
            <a:pPr indent="-323850" lvl="0" marL="457200" rtl="0" algn="just">
              <a:lnSpc>
                <a:spcPct val="150000"/>
              </a:lnSpc>
              <a:spcBef>
                <a:spcPts val="0"/>
              </a:spcBef>
              <a:spcAft>
                <a:spcPts val="0"/>
              </a:spcAft>
              <a:buClr>
                <a:srgbClr val="363636"/>
              </a:buClr>
              <a:buSzPts val="1500"/>
              <a:buFont typeface="Proxima Nova Semibold"/>
              <a:buChar char="●"/>
            </a:pPr>
            <a:r>
              <a:rPr lang="en" sz="1500">
                <a:solidFill>
                  <a:srgbClr val="363636"/>
                </a:solidFill>
                <a:latin typeface="Proxima Nova Semibold"/>
                <a:ea typeface="Proxima Nova Semibold"/>
                <a:cs typeface="Proxima Nova Semibold"/>
                <a:sym typeface="Proxima Nova Semibold"/>
              </a:rPr>
              <a:t>Recent Behaviour (5%)</a:t>
            </a:r>
            <a:endParaRPr sz="1500">
              <a:solidFill>
                <a:srgbClr val="363636"/>
              </a:solidFill>
              <a:latin typeface="Proxima Nova Semibold"/>
              <a:ea typeface="Proxima Nova Semibold"/>
              <a:cs typeface="Proxima Nova Semibold"/>
              <a:sym typeface="Proxima Nova Semibold"/>
            </a:endParaRPr>
          </a:p>
          <a:p>
            <a:pPr indent="-323850" lvl="0" marL="457200" rtl="0" algn="just">
              <a:lnSpc>
                <a:spcPct val="150000"/>
              </a:lnSpc>
              <a:spcBef>
                <a:spcPts val="0"/>
              </a:spcBef>
              <a:spcAft>
                <a:spcPts val="0"/>
              </a:spcAft>
              <a:buClr>
                <a:srgbClr val="363636"/>
              </a:buClr>
              <a:buSzPts val="1500"/>
              <a:buFont typeface="Proxima Nova Semibold"/>
              <a:buChar char="●"/>
            </a:pPr>
            <a:r>
              <a:rPr lang="en" sz="1500">
                <a:solidFill>
                  <a:srgbClr val="363636"/>
                </a:solidFill>
                <a:latin typeface="Proxima Nova Semibold"/>
                <a:ea typeface="Proxima Nova Semibold"/>
                <a:cs typeface="Proxima Nova Semibold"/>
                <a:sym typeface="Proxima Nova Semibold"/>
              </a:rPr>
              <a:t>Available Credit (3%)</a:t>
            </a:r>
            <a:endParaRPr sz="1500">
              <a:solidFill>
                <a:srgbClr val="363636"/>
              </a:solidFill>
              <a:latin typeface="Proxima Nova Semibold"/>
              <a:ea typeface="Proxima Nova Semibold"/>
              <a:cs typeface="Proxima Nova Semibold"/>
              <a:sym typeface="Proxima Nova Semibold"/>
            </a:endParaRPr>
          </a:p>
          <a:p>
            <a:pPr indent="0" lvl="0" marL="0" rtl="0" algn="just">
              <a:lnSpc>
                <a:spcPct val="150000"/>
              </a:lnSpc>
              <a:spcBef>
                <a:spcPts val="0"/>
              </a:spcBef>
              <a:spcAft>
                <a:spcPts val="0"/>
              </a:spcAft>
              <a:buNone/>
            </a:pPr>
            <a:r>
              <a:t/>
            </a:r>
            <a:endParaRPr sz="1500">
              <a:solidFill>
                <a:srgbClr val="363636"/>
              </a:solidFill>
              <a:latin typeface="Proxima Nova Semibold"/>
              <a:ea typeface="Proxima Nova Semibold"/>
              <a:cs typeface="Proxima Nova Semibold"/>
              <a:sym typeface="Proxima Nova Semibold"/>
            </a:endParaRPr>
          </a:p>
        </p:txBody>
      </p:sp>
      <p:pic>
        <p:nvPicPr>
          <p:cNvPr descr="Difference Between Fico Vs. Vantage Score - Napkin Finance" id="228" name="Google Shape;228;p33"/>
          <p:cNvPicPr preferRelativeResize="0"/>
          <p:nvPr/>
        </p:nvPicPr>
        <p:blipFill rotWithShape="1">
          <a:blip r:embed="rId6">
            <a:alphaModFix/>
          </a:blip>
          <a:srcRect b="0" l="0" r="0" t="0"/>
          <a:stretch/>
        </p:blipFill>
        <p:spPr>
          <a:xfrm>
            <a:off x="5521825" y="1383925"/>
            <a:ext cx="3141225" cy="34077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34"/>
          <p:cNvSpPr/>
          <p:nvPr/>
        </p:nvSpPr>
        <p:spPr>
          <a:xfrm>
            <a:off x="1655749" y="1170000"/>
            <a:ext cx="5838272" cy="3392884"/>
          </a:xfrm>
          <a:custGeom>
            <a:rect b="b" l="l" r="r" t="t"/>
            <a:pathLst>
              <a:path extrusionOk="0" h="65004" w="111855">
                <a:moveTo>
                  <a:pt x="41007" y="1"/>
                </a:moveTo>
                <a:cubicBezTo>
                  <a:pt x="38640" y="1"/>
                  <a:pt x="36606" y="1426"/>
                  <a:pt x="35716" y="3465"/>
                </a:cubicBezTo>
                <a:cubicBezTo>
                  <a:pt x="35408" y="4172"/>
                  <a:pt x="35235" y="4952"/>
                  <a:pt x="35235" y="5772"/>
                </a:cubicBezTo>
                <a:cubicBezTo>
                  <a:pt x="35235" y="5930"/>
                  <a:pt x="35244" y="6085"/>
                  <a:pt x="35256" y="6239"/>
                </a:cubicBezTo>
                <a:cubicBezTo>
                  <a:pt x="35494" y="9208"/>
                  <a:pt x="37976" y="11544"/>
                  <a:pt x="41007" y="11544"/>
                </a:cubicBezTo>
                <a:cubicBezTo>
                  <a:pt x="43322" y="11544"/>
                  <a:pt x="45316" y="10181"/>
                  <a:pt x="46237" y="8216"/>
                </a:cubicBezTo>
                <a:cubicBezTo>
                  <a:pt x="50063" y="10796"/>
                  <a:pt x="52504" y="15237"/>
                  <a:pt x="52316" y="20236"/>
                </a:cubicBezTo>
                <a:cubicBezTo>
                  <a:pt x="52039" y="27631"/>
                  <a:pt x="45936" y="33562"/>
                  <a:pt x="38475" y="33562"/>
                </a:cubicBezTo>
                <a:cubicBezTo>
                  <a:pt x="38208" y="33562"/>
                  <a:pt x="37939" y="33554"/>
                  <a:pt x="37668" y="33539"/>
                </a:cubicBezTo>
                <a:cubicBezTo>
                  <a:pt x="30769" y="33146"/>
                  <a:pt x="25163" y="27631"/>
                  <a:pt x="24661" y="20740"/>
                </a:cubicBezTo>
                <a:cubicBezTo>
                  <a:pt x="24543" y="19130"/>
                  <a:pt x="24704" y="17574"/>
                  <a:pt x="25098" y="16112"/>
                </a:cubicBezTo>
                <a:cubicBezTo>
                  <a:pt x="25221" y="15654"/>
                  <a:pt x="25098" y="15165"/>
                  <a:pt x="24762" y="14830"/>
                </a:cubicBezTo>
                <a:lnTo>
                  <a:pt x="24761" y="14830"/>
                </a:lnTo>
                <a:cubicBezTo>
                  <a:pt x="24498" y="14566"/>
                  <a:pt x="24168" y="14445"/>
                  <a:pt x="23842" y="14445"/>
                </a:cubicBezTo>
                <a:cubicBezTo>
                  <a:pt x="23279" y="14445"/>
                  <a:pt x="22729" y="14807"/>
                  <a:pt x="22561" y="15428"/>
                </a:cubicBezTo>
                <a:cubicBezTo>
                  <a:pt x="22153" y="16946"/>
                  <a:pt x="21955" y="18549"/>
                  <a:pt x="22004" y="20206"/>
                </a:cubicBezTo>
                <a:cubicBezTo>
                  <a:pt x="22072" y="22510"/>
                  <a:pt x="22622" y="24698"/>
                  <a:pt x="23553" y="26677"/>
                </a:cubicBezTo>
                <a:cubicBezTo>
                  <a:pt x="23728" y="27048"/>
                  <a:pt x="23652" y="27487"/>
                  <a:pt x="23362" y="27776"/>
                </a:cubicBezTo>
                <a:lnTo>
                  <a:pt x="22149" y="28990"/>
                </a:lnTo>
                <a:cubicBezTo>
                  <a:pt x="21964" y="29174"/>
                  <a:pt x="21716" y="29274"/>
                  <a:pt x="21464" y="29274"/>
                </a:cubicBezTo>
                <a:cubicBezTo>
                  <a:pt x="21348" y="29274"/>
                  <a:pt x="21231" y="29253"/>
                  <a:pt x="21119" y="29210"/>
                </a:cubicBezTo>
                <a:cubicBezTo>
                  <a:pt x="20470" y="28956"/>
                  <a:pt x="19762" y="28816"/>
                  <a:pt x="19021" y="28816"/>
                </a:cubicBezTo>
                <a:cubicBezTo>
                  <a:pt x="16654" y="28816"/>
                  <a:pt x="14620" y="30242"/>
                  <a:pt x="13730" y="32281"/>
                </a:cubicBezTo>
                <a:cubicBezTo>
                  <a:pt x="13422" y="32987"/>
                  <a:pt x="13249" y="33767"/>
                  <a:pt x="13249" y="34587"/>
                </a:cubicBezTo>
                <a:cubicBezTo>
                  <a:pt x="13249" y="34745"/>
                  <a:pt x="13257" y="34901"/>
                  <a:pt x="13270" y="35054"/>
                </a:cubicBezTo>
                <a:cubicBezTo>
                  <a:pt x="13508" y="38023"/>
                  <a:pt x="15991" y="40359"/>
                  <a:pt x="19021" y="40359"/>
                </a:cubicBezTo>
                <a:cubicBezTo>
                  <a:pt x="21335" y="40359"/>
                  <a:pt x="23331" y="38997"/>
                  <a:pt x="24250" y="37031"/>
                </a:cubicBezTo>
                <a:cubicBezTo>
                  <a:pt x="28077" y="39611"/>
                  <a:pt x="30517" y="44052"/>
                  <a:pt x="30330" y="49052"/>
                </a:cubicBezTo>
                <a:cubicBezTo>
                  <a:pt x="30053" y="56448"/>
                  <a:pt x="23949" y="62378"/>
                  <a:pt x="16488" y="62378"/>
                </a:cubicBezTo>
                <a:cubicBezTo>
                  <a:pt x="16221" y="62378"/>
                  <a:pt x="15952" y="62370"/>
                  <a:pt x="15682" y="62355"/>
                </a:cubicBezTo>
                <a:cubicBezTo>
                  <a:pt x="8783" y="61962"/>
                  <a:pt x="3177" y="56447"/>
                  <a:pt x="2674" y="49555"/>
                </a:cubicBezTo>
                <a:cubicBezTo>
                  <a:pt x="2557" y="47945"/>
                  <a:pt x="2717" y="46388"/>
                  <a:pt x="3111" y="44927"/>
                </a:cubicBezTo>
                <a:cubicBezTo>
                  <a:pt x="3235" y="44468"/>
                  <a:pt x="3111" y="43980"/>
                  <a:pt x="2777" y="43646"/>
                </a:cubicBezTo>
                <a:cubicBezTo>
                  <a:pt x="2513" y="43382"/>
                  <a:pt x="2177" y="43259"/>
                  <a:pt x="1847" y="43259"/>
                </a:cubicBezTo>
                <a:cubicBezTo>
                  <a:pt x="1290" y="43259"/>
                  <a:pt x="748" y="43607"/>
                  <a:pt x="583" y="44214"/>
                </a:cubicBezTo>
                <a:cubicBezTo>
                  <a:pt x="200" y="45623"/>
                  <a:pt x="1" y="47106"/>
                  <a:pt x="11" y="48637"/>
                </a:cubicBezTo>
                <a:cubicBezTo>
                  <a:pt x="68" y="57360"/>
                  <a:pt x="7035" y="64605"/>
                  <a:pt x="15751" y="64987"/>
                </a:cubicBezTo>
                <a:cubicBezTo>
                  <a:pt x="15997" y="64998"/>
                  <a:pt x="16243" y="65004"/>
                  <a:pt x="16487" y="65004"/>
                </a:cubicBezTo>
                <a:cubicBezTo>
                  <a:pt x="25756" y="65004"/>
                  <a:pt x="33262" y="57312"/>
                  <a:pt x="32957" y="47976"/>
                </a:cubicBezTo>
                <a:cubicBezTo>
                  <a:pt x="32766" y="42159"/>
                  <a:pt x="29523" y="37081"/>
                  <a:pt x="24786" y="34301"/>
                </a:cubicBezTo>
                <a:cubicBezTo>
                  <a:pt x="24745" y="33465"/>
                  <a:pt x="24526" y="32676"/>
                  <a:pt x="24165" y="31971"/>
                </a:cubicBezTo>
                <a:cubicBezTo>
                  <a:pt x="23972" y="31593"/>
                  <a:pt x="24038" y="31134"/>
                  <a:pt x="24337" y="30833"/>
                </a:cubicBezTo>
                <a:lnTo>
                  <a:pt x="24671" y="30501"/>
                </a:lnTo>
                <a:cubicBezTo>
                  <a:pt x="24861" y="30310"/>
                  <a:pt x="25110" y="30216"/>
                  <a:pt x="25358" y="30216"/>
                </a:cubicBezTo>
                <a:cubicBezTo>
                  <a:pt x="25626" y="30216"/>
                  <a:pt x="25893" y="30326"/>
                  <a:pt x="26084" y="30545"/>
                </a:cubicBezTo>
                <a:cubicBezTo>
                  <a:pt x="28998" y="33872"/>
                  <a:pt x="33222" y="36027"/>
                  <a:pt x="37932" y="36180"/>
                </a:cubicBezTo>
                <a:cubicBezTo>
                  <a:pt x="38113" y="36185"/>
                  <a:pt x="38293" y="36188"/>
                  <a:pt x="38473" y="36188"/>
                </a:cubicBezTo>
                <a:cubicBezTo>
                  <a:pt x="43414" y="36188"/>
                  <a:pt x="47853" y="34003"/>
                  <a:pt x="50875" y="30549"/>
                </a:cubicBezTo>
                <a:cubicBezTo>
                  <a:pt x="51065" y="30331"/>
                  <a:pt x="51330" y="30222"/>
                  <a:pt x="51597" y="30222"/>
                </a:cubicBezTo>
                <a:cubicBezTo>
                  <a:pt x="51845" y="30222"/>
                  <a:pt x="52095" y="30317"/>
                  <a:pt x="52286" y="30508"/>
                </a:cubicBezTo>
                <a:lnTo>
                  <a:pt x="52873" y="31096"/>
                </a:lnTo>
                <a:cubicBezTo>
                  <a:pt x="53162" y="31385"/>
                  <a:pt x="53236" y="31821"/>
                  <a:pt x="53065" y="32192"/>
                </a:cubicBezTo>
                <a:cubicBezTo>
                  <a:pt x="53052" y="32222"/>
                  <a:pt x="53039" y="32252"/>
                  <a:pt x="53027" y="32281"/>
                </a:cubicBezTo>
                <a:cubicBezTo>
                  <a:pt x="52718" y="32987"/>
                  <a:pt x="52546" y="33767"/>
                  <a:pt x="52546" y="34587"/>
                </a:cubicBezTo>
                <a:cubicBezTo>
                  <a:pt x="52546" y="34745"/>
                  <a:pt x="52554" y="34900"/>
                  <a:pt x="52566" y="35054"/>
                </a:cubicBezTo>
                <a:cubicBezTo>
                  <a:pt x="52803" y="38023"/>
                  <a:pt x="55287" y="40359"/>
                  <a:pt x="58317" y="40359"/>
                </a:cubicBezTo>
                <a:cubicBezTo>
                  <a:pt x="60631" y="40359"/>
                  <a:pt x="62626" y="38997"/>
                  <a:pt x="63546" y="37031"/>
                </a:cubicBezTo>
                <a:cubicBezTo>
                  <a:pt x="67373" y="39611"/>
                  <a:pt x="69814" y="44052"/>
                  <a:pt x="69626" y="49051"/>
                </a:cubicBezTo>
                <a:cubicBezTo>
                  <a:pt x="69349" y="56447"/>
                  <a:pt x="63246" y="62378"/>
                  <a:pt x="55784" y="62378"/>
                </a:cubicBezTo>
                <a:cubicBezTo>
                  <a:pt x="55517" y="62378"/>
                  <a:pt x="55249" y="62370"/>
                  <a:pt x="54979" y="62355"/>
                </a:cubicBezTo>
                <a:cubicBezTo>
                  <a:pt x="48079" y="61962"/>
                  <a:pt x="42472" y="56446"/>
                  <a:pt x="41970" y="49555"/>
                </a:cubicBezTo>
                <a:cubicBezTo>
                  <a:pt x="41853" y="47945"/>
                  <a:pt x="42014" y="46388"/>
                  <a:pt x="42408" y="44926"/>
                </a:cubicBezTo>
                <a:cubicBezTo>
                  <a:pt x="42531" y="44468"/>
                  <a:pt x="42408" y="43980"/>
                  <a:pt x="42072" y="43646"/>
                </a:cubicBezTo>
                <a:cubicBezTo>
                  <a:pt x="41809" y="43382"/>
                  <a:pt x="41478" y="43261"/>
                  <a:pt x="41153" y="43261"/>
                </a:cubicBezTo>
                <a:cubicBezTo>
                  <a:pt x="40588" y="43261"/>
                  <a:pt x="40038" y="43625"/>
                  <a:pt x="39870" y="44247"/>
                </a:cubicBezTo>
                <a:cubicBezTo>
                  <a:pt x="39494" y="45646"/>
                  <a:pt x="39297" y="47118"/>
                  <a:pt x="39308" y="48637"/>
                </a:cubicBezTo>
                <a:cubicBezTo>
                  <a:pt x="39365" y="57360"/>
                  <a:pt x="46332" y="64605"/>
                  <a:pt x="55046" y="64987"/>
                </a:cubicBezTo>
                <a:cubicBezTo>
                  <a:pt x="55293" y="64998"/>
                  <a:pt x="55539" y="65004"/>
                  <a:pt x="55783" y="65004"/>
                </a:cubicBezTo>
                <a:cubicBezTo>
                  <a:pt x="65052" y="65004"/>
                  <a:pt x="72558" y="57312"/>
                  <a:pt x="72253" y="47976"/>
                </a:cubicBezTo>
                <a:cubicBezTo>
                  <a:pt x="72063" y="42159"/>
                  <a:pt x="68819" y="37081"/>
                  <a:pt x="64082" y="34301"/>
                </a:cubicBezTo>
                <a:cubicBezTo>
                  <a:pt x="64050" y="33662"/>
                  <a:pt x="63915" y="33050"/>
                  <a:pt x="63692" y="32481"/>
                </a:cubicBezTo>
                <a:cubicBezTo>
                  <a:pt x="63552" y="32125"/>
                  <a:pt x="63642" y="31721"/>
                  <a:pt x="63912" y="31450"/>
                </a:cubicBezTo>
                <a:lnTo>
                  <a:pt x="64863" y="30500"/>
                </a:lnTo>
                <a:cubicBezTo>
                  <a:pt x="65053" y="30310"/>
                  <a:pt x="65301" y="30215"/>
                  <a:pt x="65549" y="30215"/>
                </a:cubicBezTo>
                <a:cubicBezTo>
                  <a:pt x="65817" y="30215"/>
                  <a:pt x="66084" y="30325"/>
                  <a:pt x="66276" y="30544"/>
                </a:cubicBezTo>
                <a:cubicBezTo>
                  <a:pt x="69190" y="33872"/>
                  <a:pt x="73413" y="36027"/>
                  <a:pt x="78124" y="36179"/>
                </a:cubicBezTo>
                <a:cubicBezTo>
                  <a:pt x="78306" y="36184"/>
                  <a:pt x="78487" y="36187"/>
                  <a:pt x="78668" y="36187"/>
                </a:cubicBezTo>
                <a:cubicBezTo>
                  <a:pt x="83606" y="36187"/>
                  <a:pt x="88044" y="34002"/>
                  <a:pt x="91067" y="30548"/>
                </a:cubicBezTo>
                <a:cubicBezTo>
                  <a:pt x="91256" y="30331"/>
                  <a:pt x="91522" y="30222"/>
                  <a:pt x="91788" y="30222"/>
                </a:cubicBezTo>
                <a:cubicBezTo>
                  <a:pt x="92037" y="30222"/>
                  <a:pt x="92286" y="30317"/>
                  <a:pt x="92477" y="30508"/>
                </a:cubicBezTo>
                <a:cubicBezTo>
                  <a:pt x="92792" y="30822"/>
                  <a:pt x="92848" y="31308"/>
                  <a:pt x="92623" y="31692"/>
                </a:cubicBezTo>
                <a:cubicBezTo>
                  <a:pt x="92511" y="31881"/>
                  <a:pt x="92411" y="32078"/>
                  <a:pt x="92322" y="32280"/>
                </a:cubicBezTo>
                <a:cubicBezTo>
                  <a:pt x="92014" y="32987"/>
                  <a:pt x="91841" y="33767"/>
                  <a:pt x="91841" y="34587"/>
                </a:cubicBezTo>
                <a:cubicBezTo>
                  <a:pt x="91841" y="34744"/>
                  <a:pt x="91849" y="34900"/>
                  <a:pt x="91862" y="35054"/>
                </a:cubicBezTo>
                <a:cubicBezTo>
                  <a:pt x="92100" y="38023"/>
                  <a:pt x="94582" y="40359"/>
                  <a:pt x="97613" y="40359"/>
                </a:cubicBezTo>
                <a:cubicBezTo>
                  <a:pt x="99927" y="40359"/>
                  <a:pt x="101922" y="38996"/>
                  <a:pt x="102842" y="37031"/>
                </a:cubicBezTo>
                <a:cubicBezTo>
                  <a:pt x="106669" y="39611"/>
                  <a:pt x="109109" y="44052"/>
                  <a:pt x="108922" y="49051"/>
                </a:cubicBezTo>
                <a:cubicBezTo>
                  <a:pt x="108645" y="56446"/>
                  <a:pt x="102542" y="62377"/>
                  <a:pt x="95081" y="62377"/>
                </a:cubicBezTo>
                <a:cubicBezTo>
                  <a:pt x="94814" y="62377"/>
                  <a:pt x="94545" y="62369"/>
                  <a:pt x="94274" y="62354"/>
                </a:cubicBezTo>
                <a:cubicBezTo>
                  <a:pt x="87375" y="61961"/>
                  <a:pt x="81769" y="56446"/>
                  <a:pt x="81266" y="49554"/>
                </a:cubicBezTo>
                <a:cubicBezTo>
                  <a:pt x="81149" y="47944"/>
                  <a:pt x="81309" y="46388"/>
                  <a:pt x="81703" y="44926"/>
                </a:cubicBezTo>
                <a:cubicBezTo>
                  <a:pt x="81827" y="44468"/>
                  <a:pt x="81703" y="43980"/>
                  <a:pt x="81369" y="43646"/>
                </a:cubicBezTo>
                <a:cubicBezTo>
                  <a:pt x="81105" y="43382"/>
                  <a:pt x="80775" y="43260"/>
                  <a:pt x="80449" y="43260"/>
                </a:cubicBezTo>
                <a:cubicBezTo>
                  <a:pt x="79885" y="43260"/>
                  <a:pt x="79334" y="43625"/>
                  <a:pt x="79166" y="44247"/>
                </a:cubicBezTo>
                <a:cubicBezTo>
                  <a:pt x="78789" y="45646"/>
                  <a:pt x="78593" y="47117"/>
                  <a:pt x="78603" y="48636"/>
                </a:cubicBezTo>
                <a:cubicBezTo>
                  <a:pt x="78660" y="57360"/>
                  <a:pt x="85627" y="64605"/>
                  <a:pt x="94343" y="64986"/>
                </a:cubicBezTo>
                <a:cubicBezTo>
                  <a:pt x="94591" y="64997"/>
                  <a:pt x="94837" y="65003"/>
                  <a:pt x="95083" y="65003"/>
                </a:cubicBezTo>
                <a:cubicBezTo>
                  <a:pt x="104350" y="65003"/>
                  <a:pt x="111855" y="57311"/>
                  <a:pt x="111550" y="47976"/>
                </a:cubicBezTo>
                <a:cubicBezTo>
                  <a:pt x="111359" y="42160"/>
                  <a:pt x="108116" y="37081"/>
                  <a:pt x="103379" y="34301"/>
                </a:cubicBezTo>
                <a:cubicBezTo>
                  <a:pt x="103229" y="31247"/>
                  <a:pt x="100706" y="28816"/>
                  <a:pt x="97614" y="28816"/>
                </a:cubicBezTo>
                <a:cubicBezTo>
                  <a:pt x="96993" y="28816"/>
                  <a:pt x="96396" y="28916"/>
                  <a:pt x="95836" y="29098"/>
                </a:cubicBezTo>
                <a:cubicBezTo>
                  <a:pt x="95740" y="29129"/>
                  <a:pt x="95643" y="29144"/>
                  <a:pt x="95545" y="29144"/>
                </a:cubicBezTo>
                <a:cubicBezTo>
                  <a:pt x="95293" y="29144"/>
                  <a:pt x="95046" y="29043"/>
                  <a:pt x="94862" y="28859"/>
                </a:cubicBezTo>
                <a:lnTo>
                  <a:pt x="93785" y="27782"/>
                </a:lnTo>
                <a:cubicBezTo>
                  <a:pt x="93496" y="27493"/>
                  <a:pt x="93420" y="27055"/>
                  <a:pt x="93594" y="26684"/>
                </a:cubicBezTo>
                <a:cubicBezTo>
                  <a:pt x="94660" y="24410"/>
                  <a:pt x="95223" y="21854"/>
                  <a:pt x="95135" y="19161"/>
                </a:cubicBezTo>
                <a:cubicBezTo>
                  <a:pt x="94944" y="13344"/>
                  <a:pt x="91701" y="8266"/>
                  <a:pt x="86964" y="5486"/>
                </a:cubicBezTo>
                <a:cubicBezTo>
                  <a:pt x="86814" y="2432"/>
                  <a:pt x="84291" y="1"/>
                  <a:pt x="81199" y="1"/>
                </a:cubicBezTo>
                <a:cubicBezTo>
                  <a:pt x="78831" y="1"/>
                  <a:pt x="76798" y="1426"/>
                  <a:pt x="75908" y="3465"/>
                </a:cubicBezTo>
                <a:cubicBezTo>
                  <a:pt x="75600" y="4172"/>
                  <a:pt x="75427" y="4952"/>
                  <a:pt x="75427" y="5772"/>
                </a:cubicBezTo>
                <a:cubicBezTo>
                  <a:pt x="75427" y="5930"/>
                  <a:pt x="75435" y="6085"/>
                  <a:pt x="75448" y="6239"/>
                </a:cubicBezTo>
                <a:cubicBezTo>
                  <a:pt x="75685" y="9208"/>
                  <a:pt x="78168" y="11544"/>
                  <a:pt x="81199" y="11544"/>
                </a:cubicBezTo>
                <a:cubicBezTo>
                  <a:pt x="83513" y="11544"/>
                  <a:pt x="85508" y="10181"/>
                  <a:pt x="86428" y="8216"/>
                </a:cubicBezTo>
                <a:cubicBezTo>
                  <a:pt x="90255" y="10796"/>
                  <a:pt x="92696" y="15237"/>
                  <a:pt x="92508" y="20236"/>
                </a:cubicBezTo>
                <a:cubicBezTo>
                  <a:pt x="92231" y="27631"/>
                  <a:pt x="86128" y="33562"/>
                  <a:pt x="78667" y="33562"/>
                </a:cubicBezTo>
                <a:cubicBezTo>
                  <a:pt x="78400" y="33562"/>
                  <a:pt x="78131" y="33554"/>
                  <a:pt x="77860" y="33539"/>
                </a:cubicBezTo>
                <a:cubicBezTo>
                  <a:pt x="70961" y="33146"/>
                  <a:pt x="65355" y="27631"/>
                  <a:pt x="64853" y="20740"/>
                </a:cubicBezTo>
                <a:cubicBezTo>
                  <a:pt x="64735" y="19130"/>
                  <a:pt x="64895" y="17574"/>
                  <a:pt x="65289" y="16112"/>
                </a:cubicBezTo>
                <a:cubicBezTo>
                  <a:pt x="65413" y="15654"/>
                  <a:pt x="65289" y="15165"/>
                  <a:pt x="64954" y="14830"/>
                </a:cubicBezTo>
                <a:lnTo>
                  <a:pt x="64953" y="14830"/>
                </a:lnTo>
                <a:cubicBezTo>
                  <a:pt x="64690" y="14566"/>
                  <a:pt x="64360" y="14445"/>
                  <a:pt x="64034" y="14445"/>
                </a:cubicBezTo>
                <a:cubicBezTo>
                  <a:pt x="63471" y="14445"/>
                  <a:pt x="62921" y="14807"/>
                  <a:pt x="62753" y="15428"/>
                </a:cubicBezTo>
                <a:cubicBezTo>
                  <a:pt x="62345" y="16946"/>
                  <a:pt x="62147" y="18549"/>
                  <a:pt x="62196" y="20206"/>
                </a:cubicBezTo>
                <a:cubicBezTo>
                  <a:pt x="62264" y="22510"/>
                  <a:pt x="62814" y="24698"/>
                  <a:pt x="63744" y="26677"/>
                </a:cubicBezTo>
                <a:cubicBezTo>
                  <a:pt x="63919" y="27048"/>
                  <a:pt x="63844" y="27487"/>
                  <a:pt x="63554" y="27776"/>
                </a:cubicBezTo>
                <a:lnTo>
                  <a:pt x="62063" y="29267"/>
                </a:lnTo>
                <a:cubicBezTo>
                  <a:pt x="61877" y="29453"/>
                  <a:pt x="61629" y="29551"/>
                  <a:pt x="61378" y="29551"/>
                </a:cubicBezTo>
                <a:cubicBezTo>
                  <a:pt x="61228" y="29551"/>
                  <a:pt x="61076" y="29516"/>
                  <a:pt x="60936" y="29444"/>
                </a:cubicBezTo>
                <a:cubicBezTo>
                  <a:pt x="60150" y="29043"/>
                  <a:pt x="59261" y="28816"/>
                  <a:pt x="58317" y="28816"/>
                </a:cubicBezTo>
                <a:cubicBezTo>
                  <a:pt x="57493" y="28816"/>
                  <a:pt x="56709" y="28991"/>
                  <a:pt x="55999" y="29303"/>
                </a:cubicBezTo>
                <a:cubicBezTo>
                  <a:pt x="55871" y="29359"/>
                  <a:pt x="55735" y="29387"/>
                  <a:pt x="55600" y="29387"/>
                </a:cubicBezTo>
                <a:cubicBezTo>
                  <a:pt x="55349" y="29387"/>
                  <a:pt x="55101" y="29290"/>
                  <a:pt x="54915" y="29104"/>
                </a:cubicBezTo>
                <a:lnTo>
                  <a:pt x="53593" y="27782"/>
                </a:lnTo>
                <a:cubicBezTo>
                  <a:pt x="53304" y="27493"/>
                  <a:pt x="53228" y="27055"/>
                  <a:pt x="53402" y="26684"/>
                </a:cubicBezTo>
                <a:cubicBezTo>
                  <a:pt x="54468" y="24410"/>
                  <a:pt x="55031" y="21854"/>
                  <a:pt x="54943" y="19161"/>
                </a:cubicBezTo>
                <a:cubicBezTo>
                  <a:pt x="54753" y="13344"/>
                  <a:pt x="51510" y="8266"/>
                  <a:pt x="46772" y="5486"/>
                </a:cubicBezTo>
                <a:cubicBezTo>
                  <a:pt x="46622" y="2432"/>
                  <a:pt x="44099" y="1"/>
                  <a:pt x="41007" y="1"/>
                </a:cubicBezTo>
                <a:close/>
              </a:path>
            </a:pathLst>
          </a:custGeom>
          <a:gradFill>
            <a:gsLst>
              <a:gs pos="0">
                <a:schemeClr val="accent1"/>
              </a:gs>
              <a:gs pos="25000">
                <a:schemeClr val="accent2"/>
              </a:gs>
              <a:gs pos="50000">
                <a:schemeClr val="accent3"/>
              </a:gs>
              <a:gs pos="74000">
                <a:schemeClr val="accent4"/>
              </a:gs>
              <a:gs pos="100000">
                <a:schemeClr val="accent5"/>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34"/>
          <p:cNvSpPr txBox="1"/>
          <p:nvPr/>
        </p:nvSpPr>
        <p:spPr>
          <a:xfrm>
            <a:off x="5586119" y="1208653"/>
            <a:ext cx="636300" cy="51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2400">
                <a:solidFill>
                  <a:schemeClr val="lt1"/>
                </a:solidFill>
                <a:latin typeface="Fira Sans Extra Condensed"/>
                <a:ea typeface="Fira Sans Extra Condensed"/>
                <a:cs typeface="Fira Sans Extra Condensed"/>
                <a:sym typeface="Fira Sans Extra Condensed"/>
              </a:rPr>
              <a:t>D</a:t>
            </a:r>
            <a:endParaRPr b="1" sz="2400">
              <a:solidFill>
                <a:schemeClr val="lt1"/>
              </a:solidFill>
              <a:latin typeface="Fira Sans Extra Condensed"/>
              <a:ea typeface="Fira Sans Extra Condensed"/>
              <a:cs typeface="Fira Sans Extra Condensed"/>
              <a:sym typeface="Fira Sans Extra Condensed"/>
            </a:endParaRPr>
          </a:p>
        </p:txBody>
      </p:sp>
      <p:sp>
        <p:nvSpPr>
          <p:cNvPr id="235" name="Google Shape;235;p34"/>
          <p:cNvSpPr txBox="1"/>
          <p:nvPr/>
        </p:nvSpPr>
        <p:spPr>
          <a:xfrm>
            <a:off x="4368615" y="2703004"/>
            <a:ext cx="636300" cy="51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2400">
                <a:solidFill>
                  <a:schemeClr val="lt1"/>
                </a:solidFill>
                <a:latin typeface="Fira Sans Extra Condensed"/>
                <a:ea typeface="Fira Sans Extra Condensed"/>
                <a:cs typeface="Fira Sans Extra Condensed"/>
                <a:sym typeface="Fira Sans Extra Condensed"/>
              </a:rPr>
              <a:t>C</a:t>
            </a:r>
            <a:endParaRPr b="1" sz="2400">
              <a:solidFill>
                <a:schemeClr val="lt1"/>
              </a:solidFill>
              <a:latin typeface="Fira Sans Extra Condensed"/>
              <a:ea typeface="Fira Sans Extra Condensed"/>
              <a:cs typeface="Fira Sans Extra Condensed"/>
              <a:sym typeface="Fira Sans Extra Condensed"/>
            </a:endParaRPr>
          </a:p>
        </p:txBody>
      </p:sp>
      <p:sp>
        <p:nvSpPr>
          <p:cNvPr id="236" name="Google Shape;236;p34"/>
          <p:cNvSpPr txBox="1"/>
          <p:nvPr/>
        </p:nvSpPr>
        <p:spPr>
          <a:xfrm>
            <a:off x="2333810" y="2703004"/>
            <a:ext cx="636300" cy="51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2400">
                <a:solidFill>
                  <a:schemeClr val="lt1"/>
                </a:solidFill>
                <a:latin typeface="Fira Sans Extra Condensed"/>
                <a:ea typeface="Fira Sans Extra Condensed"/>
                <a:cs typeface="Fira Sans Extra Condensed"/>
                <a:sym typeface="Fira Sans Extra Condensed"/>
              </a:rPr>
              <a:t>A</a:t>
            </a:r>
            <a:endParaRPr b="1" sz="2400">
              <a:solidFill>
                <a:schemeClr val="lt1"/>
              </a:solidFill>
              <a:latin typeface="Fira Sans Extra Condensed"/>
              <a:ea typeface="Fira Sans Extra Condensed"/>
              <a:cs typeface="Fira Sans Extra Condensed"/>
              <a:sym typeface="Fira Sans Extra Condensed"/>
            </a:endParaRPr>
          </a:p>
        </p:txBody>
      </p:sp>
      <p:sp>
        <p:nvSpPr>
          <p:cNvPr id="237" name="Google Shape;237;p34"/>
          <p:cNvSpPr txBox="1"/>
          <p:nvPr/>
        </p:nvSpPr>
        <p:spPr>
          <a:xfrm>
            <a:off x="3461701" y="1208653"/>
            <a:ext cx="636300" cy="51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2400">
                <a:solidFill>
                  <a:schemeClr val="lt1"/>
                </a:solidFill>
                <a:latin typeface="Fira Sans Extra Condensed"/>
                <a:ea typeface="Fira Sans Extra Condensed"/>
                <a:cs typeface="Fira Sans Extra Condensed"/>
                <a:sym typeface="Fira Sans Extra Condensed"/>
              </a:rPr>
              <a:t>B</a:t>
            </a:r>
            <a:endParaRPr b="1" sz="2400">
              <a:solidFill>
                <a:schemeClr val="lt1"/>
              </a:solidFill>
              <a:latin typeface="Fira Sans Extra Condensed"/>
              <a:ea typeface="Fira Sans Extra Condensed"/>
              <a:cs typeface="Fira Sans Extra Condensed"/>
              <a:sym typeface="Fira Sans Extra Condensed"/>
            </a:endParaRPr>
          </a:p>
        </p:txBody>
      </p:sp>
      <p:sp>
        <p:nvSpPr>
          <p:cNvPr id="238" name="Google Shape;238;p34"/>
          <p:cNvSpPr txBox="1"/>
          <p:nvPr/>
        </p:nvSpPr>
        <p:spPr>
          <a:xfrm>
            <a:off x="6419872" y="2703004"/>
            <a:ext cx="636300" cy="51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2400">
                <a:solidFill>
                  <a:schemeClr val="lt1"/>
                </a:solidFill>
                <a:latin typeface="Fira Sans Extra Condensed"/>
                <a:ea typeface="Fira Sans Extra Condensed"/>
                <a:cs typeface="Fira Sans Extra Condensed"/>
                <a:sym typeface="Fira Sans Extra Condensed"/>
              </a:rPr>
              <a:t>E</a:t>
            </a:r>
            <a:endParaRPr b="1" sz="2400">
              <a:solidFill>
                <a:schemeClr val="lt1"/>
              </a:solidFill>
              <a:latin typeface="Fira Sans Extra Condensed"/>
              <a:ea typeface="Fira Sans Extra Condensed"/>
              <a:cs typeface="Fira Sans Extra Condensed"/>
              <a:sym typeface="Fira Sans Extra Condensed"/>
            </a:endParaRPr>
          </a:p>
        </p:txBody>
      </p:sp>
      <p:sp>
        <p:nvSpPr>
          <p:cNvPr id="239" name="Google Shape;239;p34"/>
          <p:cNvSpPr txBox="1"/>
          <p:nvPr/>
        </p:nvSpPr>
        <p:spPr>
          <a:xfrm>
            <a:off x="5113976" y="1813903"/>
            <a:ext cx="1308900" cy="382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b="1" lang="en" sz="1600">
                <a:solidFill>
                  <a:schemeClr val="dk1"/>
                </a:solidFill>
                <a:latin typeface="Fira Sans Extra Condensed"/>
                <a:ea typeface="Fira Sans Extra Condensed"/>
                <a:cs typeface="Fira Sans Extra Condensed"/>
                <a:sym typeface="Fira Sans Extra Condensed"/>
              </a:rPr>
              <a:t>Binning algorithm</a:t>
            </a:r>
            <a:endParaRPr b="1" sz="1600">
              <a:solidFill>
                <a:schemeClr val="dk1"/>
              </a:solidFill>
              <a:latin typeface="Fira Sans Extra Condensed"/>
              <a:ea typeface="Fira Sans Extra Condensed"/>
              <a:cs typeface="Fira Sans Extra Condensed"/>
              <a:sym typeface="Fira Sans Extra Condensed"/>
            </a:endParaRPr>
          </a:p>
          <a:p>
            <a:pPr indent="0" lvl="0" marL="0" rtl="0" algn="ctr">
              <a:lnSpc>
                <a:spcPct val="115000"/>
              </a:lnSpc>
              <a:spcBef>
                <a:spcPts val="1600"/>
              </a:spcBef>
              <a:spcAft>
                <a:spcPts val="1600"/>
              </a:spcAft>
              <a:buNone/>
            </a:pPr>
            <a:r>
              <a:t/>
            </a:r>
            <a:endParaRPr b="1" sz="1600">
              <a:solidFill>
                <a:schemeClr val="dk1"/>
              </a:solidFill>
              <a:latin typeface="Fira Sans Extra Condensed"/>
              <a:ea typeface="Fira Sans Extra Condensed"/>
              <a:cs typeface="Fira Sans Extra Condensed"/>
              <a:sym typeface="Fira Sans Extra Condensed"/>
            </a:endParaRPr>
          </a:p>
        </p:txBody>
      </p:sp>
      <p:sp>
        <p:nvSpPr>
          <p:cNvPr id="240" name="Google Shape;240;p34"/>
          <p:cNvSpPr txBox="1"/>
          <p:nvPr/>
        </p:nvSpPr>
        <p:spPr>
          <a:xfrm>
            <a:off x="5958707" y="3344079"/>
            <a:ext cx="1308900" cy="382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350">
                <a:solidFill>
                  <a:schemeClr val="dk1"/>
                </a:solidFill>
                <a:latin typeface="Fira Sans Extra Condensed"/>
                <a:ea typeface="Fira Sans Extra Condensed"/>
                <a:cs typeface="Fira Sans Extra Condensed"/>
                <a:sym typeface="Fira Sans Extra Condensed"/>
              </a:rPr>
              <a:t>Machine learning &amp;  predictive analytics</a:t>
            </a:r>
            <a:endParaRPr b="1" sz="1350">
              <a:solidFill>
                <a:schemeClr val="dk1"/>
              </a:solidFill>
              <a:latin typeface="Fira Sans Extra Condensed"/>
              <a:ea typeface="Fira Sans Extra Condensed"/>
              <a:cs typeface="Fira Sans Extra Condensed"/>
              <a:sym typeface="Fira Sans Extra Condensed"/>
            </a:endParaRPr>
          </a:p>
          <a:p>
            <a:pPr indent="0" lvl="0" marL="0" rtl="0" algn="ctr">
              <a:lnSpc>
                <a:spcPct val="115000"/>
              </a:lnSpc>
              <a:spcBef>
                <a:spcPts val="1600"/>
              </a:spcBef>
              <a:spcAft>
                <a:spcPts val="0"/>
              </a:spcAft>
              <a:buNone/>
            </a:pPr>
            <a:r>
              <a:t/>
            </a:r>
            <a:endParaRPr b="1" sz="1350">
              <a:solidFill>
                <a:schemeClr val="dk1"/>
              </a:solidFill>
              <a:latin typeface="Fira Sans Extra Condensed"/>
              <a:ea typeface="Fira Sans Extra Condensed"/>
              <a:cs typeface="Fira Sans Extra Condensed"/>
              <a:sym typeface="Fira Sans Extra Condensed"/>
            </a:endParaRPr>
          </a:p>
          <a:p>
            <a:pPr indent="0" lvl="0" marL="0" rtl="0" algn="ctr">
              <a:lnSpc>
                <a:spcPct val="115000"/>
              </a:lnSpc>
              <a:spcBef>
                <a:spcPts val="1600"/>
              </a:spcBef>
              <a:spcAft>
                <a:spcPts val="0"/>
              </a:spcAft>
              <a:buNone/>
            </a:pPr>
            <a:r>
              <a:t/>
            </a:r>
            <a:endParaRPr b="1" sz="1350">
              <a:solidFill>
                <a:schemeClr val="dk1"/>
              </a:solidFill>
              <a:latin typeface="Fira Sans Extra Condensed"/>
              <a:ea typeface="Fira Sans Extra Condensed"/>
              <a:cs typeface="Fira Sans Extra Condensed"/>
              <a:sym typeface="Fira Sans Extra Condensed"/>
            </a:endParaRPr>
          </a:p>
          <a:p>
            <a:pPr indent="0" lvl="0" marL="0" rtl="0" algn="ctr">
              <a:lnSpc>
                <a:spcPct val="115000"/>
              </a:lnSpc>
              <a:spcBef>
                <a:spcPts val="1600"/>
              </a:spcBef>
              <a:spcAft>
                <a:spcPts val="0"/>
              </a:spcAft>
              <a:buClr>
                <a:schemeClr val="dk1"/>
              </a:buClr>
              <a:buSzPts val="1100"/>
              <a:buFont typeface="Arial"/>
              <a:buNone/>
            </a:pPr>
            <a:r>
              <a:t/>
            </a:r>
            <a:endParaRPr b="1" sz="1350">
              <a:solidFill>
                <a:schemeClr val="dk1"/>
              </a:solidFill>
              <a:latin typeface="Fira Sans Extra Condensed"/>
              <a:ea typeface="Fira Sans Extra Condensed"/>
              <a:cs typeface="Fira Sans Extra Condensed"/>
              <a:sym typeface="Fira Sans Extra Condensed"/>
            </a:endParaRPr>
          </a:p>
          <a:p>
            <a:pPr indent="0" lvl="0" marL="0" rtl="0" algn="ctr">
              <a:lnSpc>
                <a:spcPct val="115000"/>
              </a:lnSpc>
              <a:spcBef>
                <a:spcPts val="1600"/>
              </a:spcBef>
              <a:spcAft>
                <a:spcPts val="0"/>
              </a:spcAft>
              <a:buClr>
                <a:schemeClr val="dk1"/>
              </a:buClr>
              <a:buSzPts val="1100"/>
              <a:buFont typeface="Arial"/>
              <a:buNone/>
            </a:pPr>
            <a:r>
              <a:t/>
            </a:r>
            <a:endParaRPr b="1" sz="1350">
              <a:solidFill>
                <a:schemeClr val="dk1"/>
              </a:solidFill>
              <a:latin typeface="Fira Sans Extra Condensed"/>
              <a:ea typeface="Fira Sans Extra Condensed"/>
              <a:cs typeface="Fira Sans Extra Condensed"/>
              <a:sym typeface="Fira Sans Extra Condensed"/>
            </a:endParaRPr>
          </a:p>
          <a:p>
            <a:pPr indent="0" lvl="0" marL="0" rtl="0" algn="ctr">
              <a:lnSpc>
                <a:spcPct val="115000"/>
              </a:lnSpc>
              <a:spcBef>
                <a:spcPts val="1600"/>
              </a:spcBef>
              <a:spcAft>
                <a:spcPts val="1600"/>
              </a:spcAft>
              <a:buNone/>
            </a:pPr>
            <a:r>
              <a:t/>
            </a:r>
            <a:endParaRPr b="1" sz="1350">
              <a:solidFill>
                <a:schemeClr val="dk1"/>
              </a:solidFill>
              <a:latin typeface="Fira Sans Extra Condensed"/>
              <a:ea typeface="Fira Sans Extra Condensed"/>
              <a:cs typeface="Fira Sans Extra Condensed"/>
              <a:sym typeface="Fira Sans Extra Condensed"/>
            </a:endParaRPr>
          </a:p>
        </p:txBody>
      </p:sp>
      <p:sp>
        <p:nvSpPr>
          <p:cNvPr id="241" name="Google Shape;241;p34"/>
          <p:cNvSpPr txBox="1"/>
          <p:nvPr/>
        </p:nvSpPr>
        <p:spPr>
          <a:xfrm>
            <a:off x="1885484" y="3344079"/>
            <a:ext cx="1308900" cy="382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b="1" lang="en" sz="1500">
                <a:solidFill>
                  <a:schemeClr val="dk1"/>
                </a:solidFill>
                <a:latin typeface="Fira Sans Extra Condensed"/>
                <a:ea typeface="Fira Sans Extra Condensed"/>
                <a:cs typeface="Fira Sans Extra Condensed"/>
                <a:sym typeface="Fira Sans Extra Condensed"/>
              </a:rPr>
              <a:t>Cumulative Accuracy Profile (CAP)</a:t>
            </a:r>
            <a:endParaRPr b="1" sz="1500">
              <a:solidFill>
                <a:schemeClr val="dk1"/>
              </a:solidFill>
              <a:latin typeface="Fira Sans Extra Condensed"/>
              <a:ea typeface="Fira Sans Extra Condensed"/>
              <a:cs typeface="Fira Sans Extra Condensed"/>
              <a:sym typeface="Fira Sans Extra Condensed"/>
            </a:endParaRPr>
          </a:p>
          <a:p>
            <a:pPr indent="0" lvl="0" marL="0" rtl="0" algn="ctr">
              <a:lnSpc>
                <a:spcPct val="115000"/>
              </a:lnSpc>
              <a:spcBef>
                <a:spcPts val="1600"/>
              </a:spcBef>
              <a:spcAft>
                <a:spcPts val="0"/>
              </a:spcAft>
              <a:buClr>
                <a:schemeClr val="dk1"/>
              </a:buClr>
              <a:buSzPts val="1100"/>
              <a:buFont typeface="Arial"/>
              <a:buNone/>
            </a:pPr>
            <a:r>
              <a:t/>
            </a:r>
            <a:endParaRPr b="1" sz="1500">
              <a:solidFill>
                <a:schemeClr val="dk1"/>
              </a:solidFill>
              <a:latin typeface="Fira Sans Extra Condensed"/>
              <a:ea typeface="Fira Sans Extra Condensed"/>
              <a:cs typeface="Fira Sans Extra Condensed"/>
              <a:sym typeface="Fira Sans Extra Condensed"/>
            </a:endParaRPr>
          </a:p>
          <a:p>
            <a:pPr indent="0" lvl="0" marL="0" rtl="0" algn="ctr">
              <a:lnSpc>
                <a:spcPct val="115000"/>
              </a:lnSpc>
              <a:spcBef>
                <a:spcPts val="1600"/>
              </a:spcBef>
              <a:spcAft>
                <a:spcPts val="1600"/>
              </a:spcAft>
              <a:buNone/>
            </a:pPr>
            <a:r>
              <a:t/>
            </a:r>
            <a:endParaRPr b="1" sz="1500">
              <a:solidFill>
                <a:schemeClr val="dk1"/>
              </a:solidFill>
              <a:latin typeface="Fira Sans Extra Condensed"/>
              <a:ea typeface="Fira Sans Extra Condensed"/>
              <a:cs typeface="Fira Sans Extra Condensed"/>
              <a:sym typeface="Fira Sans Extra Condensed"/>
            </a:endParaRPr>
          </a:p>
        </p:txBody>
      </p:sp>
      <p:sp>
        <p:nvSpPr>
          <p:cNvPr id="242" name="Google Shape;242;p34"/>
          <p:cNvSpPr txBox="1"/>
          <p:nvPr/>
        </p:nvSpPr>
        <p:spPr>
          <a:xfrm>
            <a:off x="3000601" y="1813895"/>
            <a:ext cx="1308900" cy="382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Clr>
                <a:schemeClr val="dk1"/>
              </a:buClr>
              <a:buSzPts val="1100"/>
              <a:buFont typeface="Arial"/>
              <a:buNone/>
            </a:pPr>
            <a:r>
              <a:rPr b="1" lang="en" sz="1500">
                <a:solidFill>
                  <a:schemeClr val="dk1"/>
                </a:solidFill>
                <a:latin typeface="Fira Sans Extra Condensed"/>
                <a:ea typeface="Fira Sans Extra Condensed"/>
                <a:cs typeface="Fira Sans Extra Condensed"/>
                <a:sym typeface="Fira Sans Extra Condensed"/>
              </a:rPr>
              <a:t>Kolmogorov-Smirnov (K-S) statistic</a:t>
            </a:r>
            <a:endParaRPr b="1" sz="1350">
              <a:solidFill>
                <a:schemeClr val="dk1"/>
              </a:solidFill>
              <a:latin typeface="Fira Sans Extra Condensed"/>
              <a:ea typeface="Fira Sans Extra Condensed"/>
              <a:cs typeface="Fira Sans Extra Condensed"/>
              <a:sym typeface="Fira Sans Extra Condensed"/>
            </a:endParaRPr>
          </a:p>
        </p:txBody>
      </p:sp>
      <p:sp>
        <p:nvSpPr>
          <p:cNvPr id="243" name="Google Shape;243;p34"/>
          <p:cNvSpPr txBox="1"/>
          <p:nvPr>
            <p:ph idx="1" type="body"/>
          </p:nvPr>
        </p:nvSpPr>
        <p:spPr>
          <a:xfrm>
            <a:off x="4025364" y="3344079"/>
            <a:ext cx="1110000" cy="382200"/>
          </a:xfrm>
          <a:prstGeom prst="rect">
            <a:avLst/>
          </a:prstGeom>
        </p:spPr>
        <p:txBody>
          <a:bodyPr anchorCtr="0" anchor="t" bIns="22850" lIns="45725" spcFirstLastPara="1" rIns="45725" wrap="square" tIns="22850">
            <a:noAutofit/>
          </a:bodyPr>
          <a:lstStyle/>
          <a:p>
            <a:pPr indent="0" lvl="0" marL="0" rtl="0" algn="ctr">
              <a:spcBef>
                <a:spcPts val="300"/>
              </a:spcBef>
              <a:spcAft>
                <a:spcPts val="0"/>
              </a:spcAft>
              <a:buClr>
                <a:schemeClr val="dk1"/>
              </a:buClr>
              <a:buSzPts val="1100"/>
              <a:buFont typeface="Arial"/>
              <a:buNone/>
            </a:pPr>
            <a:r>
              <a:rPr b="1" lang="en" sz="1500">
                <a:latin typeface="Fira Sans Extra Condensed"/>
                <a:ea typeface="Fira Sans Extra Condensed"/>
                <a:cs typeface="Fira Sans Extra Condensed"/>
                <a:sym typeface="Fira Sans Extra Condensed"/>
              </a:rPr>
              <a:t>Receiver operating characteristic (ROC)</a:t>
            </a:r>
            <a:endParaRPr b="1" sz="1500">
              <a:latin typeface="Fira Sans Extra Condensed"/>
              <a:ea typeface="Fira Sans Extra Condensed"/>
              <a:cs typeface="Fira Sans Extra Condensed"/>
              <a:sym typeface="Fira Sans Extra Condensed"/>
            </a:endParaRPr>
          </a:p>
          <a:p>
            <a:pPr indent="0" lvl="0" marL="0" rtl="0" algn="ctr">
              <a:spcBef>
                <a:spcPts val="300"/>
              </a:spcBef>
              <a:spcAft>
                <a:spcPts val="0"/>
              </a:spcAft>
              <a:buClr>
                <a:schemeClr val="dk1"/>
              </a:buClr>
              <a:buSzPts val="1100"/>
              <a:buFont typeface="Arial"/>
              <a:buNone/>
            </a:pPr>
            <a:r>
              <a:t/>
            </a:r>
            <a:endParaRPr b="1" sz="1500">
              <a:latin typeface="Fira Sans Extra Condensed"/>
              <a:ea typeface="Fira Sans Extra Condensed"/>
              <a:cs typeface="Fira Sans Extra Condensed"/>
              <a:sym typeface="Fira Sans Extra Condensed"/>
            </a:endParaRPr>
          </a:p>
          <a:p>
            <a:pPr indent="0" lvl="0" marL="0" rtl="0" algn="ctr">
              <a:spcBef>
                <a:spcPts val="300"/>
              </a:spcBef>
              <a:spcAft>
                <a:spcPts val="0"/>
              </a:spcAft>
              <a:buNone/>
            </a:pPr>
            <a:r>
              <a:t/>
            </a:r>
            <a:endParaRPr b="1" sz="1500">
              <a:latin typeface="Fira Sans Extra Condensed"/>
              <a:ea typeface="Fira Sans Extra Condensed"/>
              <a:cs typeface="Fira Sans Extra Condensed"/>
              <a:sym typeface="Fira Sans Extra Condensed"/>
            </a:endParaRPr>
          </a:p>
        </p:txBody>
      </p:sp>
      <p:sp>
        <p:nvSpPr>
          <p:cNvPr id="244" name="Google Shape;244;p34"/>
          <p:cNvSpPr txBox="1"/>
          <p:nvPr/>
        </p:nvSpPr>
        <p:spPr>
          <a:xfrm>
            <a:off x="452575" y="391700"/>
            <a:ext cx="8468400" cy="400200"/>
          </a:xfrm>
          <a:prstGeom prst="rect">
            <a:avLst/>
          </a:prstGeom>
          <a:noFill/>
          <a:ln>
            <a:noFill/>
          </a:ln>
          <a:effectLst>
            <a:outerShdw blurRad="57150" rotWithShape="0" algn="bl" dir="5400000" dist="19050">
              <a:srgbClr val="000000">
                <a:alpha val="30000"/>
              </a:srgbClr>
            </a:outerShdw>
          </a:effectLst>
        </p:spPr>
        <p:txBody>
          <a:bodyPr anchorCtr="0" anchor="t" bIns="0" lIns="0" spcFirstLastPara="1" rIns="0" wrap="square" tIns="0">
            <a:spAutoFit/>
          </a:bodyPr>
          <a:lstStyle/>
          <a:p>
            <a:pPr indent="0" lvl="0" marL="0" rtl="0" algn="l">
              <a:lnSpc>
                <a:spcPct val="129980"/>
              </a:lnSpc>
              <a:spcBef>
                <a:spcPts val="0"/>
              </a:spcBef>
              <a:spcAft>
                <a:spcPts val="0"/>
              </a:spcAft>
              <a:buSzPts val="1100"/>
              <a:buNone/>
            </a:pPr>
            <a:r>
              <a:rPr b="1" lang="en" sz="2600" u="sng">
                <a:solidFill>
                  <a:schemeClr val="dk1"/>
                </a:solidFill>
                <a:latin typeface="Oswald"/>
                <a:ea typeface="Oswald"/>
                <a:cs typeface="Oswald"/>
                <a:sym typeface="Oswald"/>
              </a:rPr>
              <a:t>Techniques Used to Create and Validate Credit Scoring Models </a:t>
            </a:r>
            <a:endParaRPr b="1" sz="2600" u="sng">
              <a:solidFill>
                <a:schemeClr val="dk1"/>
              </a:solidFill>
              <a:latin typeface="Oswald"/>
              <a:ea typeface="Oswald"/>
              <a:cs typeface="Oswald"/>
              <a:sym typeface="Oswald"/>
            </a:endParaRPr>
          </a:p>
        </p:txBody>
      </p:sp>
      <p:sp>
        <p:nvSpPr>
          <p:cNvPr id="245" name="Google Shape;245;p34"/>
          <p:cNvSpPr/>
          <p:nvPr/>
        </p:nvSpPr>
        <p:spPr>
          <a:xfrm rot="888120">
            <a:off x="-2978270" y="2489999"/>
            <a:ext cx="6975499" cy="7157695"/>
          </a:xfrm>
          <a:custGeom>
            <a:rect b="b" l="l" r="r" t="t"/>
            <a:pathLst>
              <a:path extrusionOk="0" h="14342307" w="13977230">
                <a:moveTo>
                  <a:pt x="0" y="0"/>
                </a:moveTo>
                <a:lnTo>
                  <a:pt x="13977230" y="0"/>
                </a:lnTo>
                <a:lnTo>
                  <a:pt x="13977230" y="14342307"/>
                </a:lnTo>
                <a:lnTo>
                  <a:pt x="0" y="14342307"/>
                </a:lnTo>
                <a:lnTo>
                  <a:pt x="0" y="0"/>
                </a:lnTo>
                <a:close/>
              </a:path>
            </a:pathLst>
          </a:custGeom>
          <a:blipFill rotWithShape="1">
            <a:blip r:embed="rId3">
              <a:alphaModFix/>
            </a:blip>
            <a:stretch>
              <a:fillRect b="0" l="0" r="0" t="0"/>
            </a:stretch>
          </a:blipFill>
          <a:ln>
            <a:noFill/>
          </a:ln>
        </p:spPr>
      </p:sp>
      <p:sp>
        <p:nvSpPr>
          <p:cNvPr id="246" name="Google Shape;246;p34"/>
          <p:cNvSpPr/>
          <p:nvPr/>
        </p:nvSpPr>
        <p:spPr>
          <a:xfrm rot="888120">
            <a:off x="6739604" y="-4394962"/>
            <a:ext cx="6975499" cy="7157695"/>
          </a:xfrm>
          <a:custGeom>
            <a:rect b="b" l="l" r="r" t="t"/>
            <a:pathLst>
              <a:path extrusionOk="0" h="14342307" w="13977230">
                <a:moveTo>
                  <a:pt x="0" y="0"/>
                </a:moveTo>
                <a:lnTo>
                  <a:pt x="13977230" y="0"/>
                </a:lnTo>
                <a:lnTo>
                  <a:pt x="13977230" y="14342307"/>
                </a:lnTo>
                <a:lnTo>
                  <a:pt x="0" y="14342307"/>
                </a:lnTo>
                <a:lnTo>
                  <a:pt x="0" y="0"/>
                </a:lnTo>
                <a:close/>
              </a:path>
            </a:pathLst>
          </a:custGeom>
          <a:blipFill rotWithShape="1">
            <a:blip r:embed="rId3">
              <a:alphaModFix/>
            </a:blip>
            <a:stretch>
              <a:fillRect b="0" l="0" r="0" t="0"/>
            </a:stretch>
          </a:blipFill>
          <a:ln>
            <a:noFill/>
          </a:ln>
        </p:spPr>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